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5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2" r:id="rId26"/>
    <p:sldId id="305" r:id="rId27"/>
    <p:sldId id="284" r:id="rId28"/>
    <p:sldId id="285" r:id="rId29"/>
    <p:sldId id="286" r:id="rId30"/>
    <p:sldId id="287" r:id="rId31"/>
    <p:sldId id="288" r:id="rId32"/>
    <p:sldId id="289" r:id="rId33"/>
    <p:sldId id="291" r:id="rId34"/>
    <p:sldId id="290" r:id="rId35"/>
    <p:sldId id="293" r:id="rId36"/>
    <p:sldId id="294" r:id="rId37"/>
    <p:sldId id="297" r:id="rId38"/>
    <p:sldId id="295" r:id="rId39"/>
    <p:sldId id="306" r:id="rId40"/>
    <p:sldId id="298" r:id="rId41"/>
    <p:sldId id="299" r:id="rId42"/>
    <p:sldId id="296" r:id="rId43"/>
    <p:sldId id="300" r:id="rId44"/>
    <p:sldId id="302" r:id="rId45"/>
    <p:sldId id="303" r:id="rId46"/>
    <p:sldId id="307" r:id="rId47"/>
    <p:sldId id="304" r:id="rId48"/>
    <p:sldId id="308" r:id="rId49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0" autoAdjust="0"/>
    <p:restoredTop sz="73043" autoAdjust="0"/>
  </p:normalViewPr>
  <p:slideViewPr>
    <p:cSldViewPr snapToGrid="0">
      <p:cViewPr varScale="1">
        <p:scale>
          <a:sx n="87" d="100"/>
          <a:sy n="87" d="100"/>
        </p:scale>
        <p:origin x="61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65D766-DD06-477C-B0D0-EC468CD6A8D5}" type="datetimeFigureOut">
              <a:rPr lang="sk-SK" smtClean="0"/>
              <a:t>1. 4. 2019</a:t>
            </a:fld>
            <a:endParaRPr lang="sk-SK"/>
          </a:p>
        </p:txBody>
      </p:sp>
      <p:sp>
        <p:nvSpPr>
          <p:cNvPr id="4" name="Zástupný objekt pre obrázok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objekt pre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1320D0-4E1F-4ADF-8EA5-8442DD44377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40397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/>
              <a:t>ROVNOSŤ </a:t>
            </a:r>
            <a:r>
              <a:rPr lang="sk-SK" dirty="0" err="1"/>
              <a:t>šaNCí</a:t>
            </a:r>
            <a:r>
              <a:rPr lang="sk-SK" dirty="0"/>
              <a:t> </a:t>
            </a:r>
            <a:r>
              <a:rPr lang="sk-SK" dirty="0" err="1"/>
              <a:t>ZABEZPEčí</a:t>
            </a:r>
            <a:r>
              <a:rPr lang="sk-SK" dirty="0"/>
              <a:t> </a:t>
            </a:r>
            <a:r>
              <a:rPr lang="sk-SK" dirty="0" err="1"/>
              <a:t>KOLNMOSť</a:t>
            </a:r>
            <a:r>
              <a:rPr lang="sk-SK" dirty="0"/>
              <a:t> Čiary na vietor.</a:t>
            </a:r>
          </a:p>
          <a:p>
            <a:r>
              <a:rPr lang="sk-SK" dirty="0"/>
              <a:t>Umiestnenie hornej bójky nie je podstatné </a:t>
            </a:r>
            <a:r>
              <a:rPr lang="sk-SK" dirty="0" err="1"/>
              <a:t>pokial</a:t>
            </a:r>
            <a:r>
              <a:rPr lang="sk-SK" dirty="0"/>
              <a:t> je nad </a:t>
            </a:r>
            <a:r>
              <a:rPr lang="sk-SK" dirty="0" err="1"/>
              <a:t>laylinou</a:t>
            </a:r>
            <a:r>
              <a:rPr lang="sk-SK" dirty="0"/>
              <a:t> z oboch </a:t>
            </a:r>
            <a:r>
              <a:rPr lang="sk-SK" dirty="0" err="1"/>
              <a:t>startovacich</a:t>
            </a:r>
            <a:r>
              <a:rPr lang="sk-SK" dirty="0"/>
              <a:t> koncov.</a:t>
            </a:r>
          </a:p>
          <a:p>
            <a:r>
              <a:rPr lang="sk-SK" dirty="0"/>
              <a:t>Výhodnosť – pozícia na šteblíku rebríka!!!!!</a:t>
            </a:r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1320D0-4E1F-4ADF-8EA5-8442DD443770}" type="slidenum">
              <a:rPr lang="sk-SK" smtClean="0"/>
              <a:t>26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279956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1320D0-4E1F-4ADF-8EA5-8442DD443770}" type="slidenum">
              <a:rPr lang="sk-SK" smtClean="0"/>
              <a:t>44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541297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BF10EC-73FA-4B33-B47F-5481A7F469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F57B03AF-1E7C-478D-ABE9-2C26A5A063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Kliknutím upravte štýl predlohy podnadpisu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82B8F588-008B-446C-BEAD-4F09B7B78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CCBF-4D25-4D1E-BFD6-CD5EDB945133}" type="datetimeFigureOut">
              <a:rPr lang="sk-SK" smtClean="0"/>
              <a:t>1. 4. 2019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917187C3-B637-44AE-985D-4C1C0D8B5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D2A6BE5E-7BDB-4D07-98E1-F8391909E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124F-8D0A-4C66-907E-71874F375F7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094927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17C5E25-8C8D-46A0-84BA-5AC5E45D9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zvislý text 2">
            <a:extLst>
              <a:ext uri="{FF2B5EF4-FFF2-40B4-BE49-F238E27FC236}">
                <a16:creationId xmlns:a16="http://schemas.microsoft.com/office/drawing/2014/main" id="{78BF5953-5917-41E8-80ED-3EF8169F8A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73196FC4-FF5E-40E2-A3A7-B92847EA07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CCBF-4D25-4D1E-BFD6-CD5EDB945133}" type="datetimeFigureOut">
              <a:rPr lang="sk-SK" smtClean="0"/>
              <a:t>1. 4. 2019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E215CB8B-0FC1-4C38-A1BB-8AC24DD87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D5D0F619-632B-42CF-BEA0-A4854DA8F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124F-8D0A-4C66-907E-71874F375F7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36701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>
            <a:extLst>
              <a:ext uri="{FF2B5EF4-FFF2-40B4-BE49-F238E27FC236}">
                <a16:creationId xmlns:a16="http://schemas.microsoft.com/office/drawing/2014/main" id="{A6D46F06-46D0-410D-969F-BAB03A8979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zvislý text 2">
            <a:extLst>
              <a:ext uri="{FF2B5EF4-FFF2-40B4-BE49-F238E27FC236}">
                <a16:creationId xmlns:a16="http://schemas.microsoft.com/office/drawing/2014/main" id="{8099AF04-7B57-48C2-9919-B5A6DC81E5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58D409E4-EDC2-4FB7-AE1F-94C940A1D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CCBF-4D25-4D1E-BFD6-CD5EDB945133}" type="datetimeFigureOut">
              <a:rPr lang="sk-SK" smtClean="0"/>
              <a:t>1. 4. 2019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1DEB2902-AD5B-431F-BA35-E95DBE2AD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7569DE64-58E8-4044-8A3B-436EBE3D2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124F-8D0A-4C66-907E-71874F375F7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60557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5BC49C7-2C5D-4BE8-BBF9-3244A495B5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A28B8E87-A980-42E1-A731-4F913CFC0A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153A37B5-8EEF-4FA1-A3FC-00CB32C2C8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CCBF-4D25-4D1E-BFD6-CD5EDB945133}" type="datetimeFigureOut">
              <a:rPr lang="sk-SK" smtClean="0"/>
              <a:t>1. 4. 2019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ABA3A851-3663-4C6C-A9EE-22C655DEC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30C9DA6D-5CBF-41AC-9961-07A9380E3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124F-8D0A-4C66-907E-71874F375F7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57066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DB71320-74E0-4319-B221-791BEA317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text 2">
            <a:extLst>
              <a:ext uri="{FF2B5EF4-FFF2-40B4-BE49-F238E27FC236}">
                <a16:creationId xmlns:a16="http://schemas.microsoft.com/office/drawing/2014/main" id="{55D1D272-EA68-4548-A4C4-E23E8075C4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C0528374-13E8-41BC-8F07-2ED3266CF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CCBF-4D25-4D1E-BFD6-CD5EDB945133}" type="datetimeFigureOut">
              <a:rPr lang="sk-SK" smtClean="0"/>
              <a:t>1. 4. 2019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55459CB3-9F96-429F-80B8-753D79307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C4EBDDE6-B58B-4D35-9FAE-600624253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124F-8D0A-4C66-907E-71874F375F7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845639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0DC67AE-03B9-4B34-89D6-18B89D34A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EEC8CE59-4158-4CF3-86A1-C801E2808A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D0F19B8C-0E43-4937-BEBA-8F93FAF374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26AC9451-6F03-4944-AD9C-1E4D4A07B3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CCBF-4D25-4D1E-BFD6-CD5EDB945133}" type="datetimeFigureOut">
              <a:rPr lang="sk-SK" smtClean="0"/>
              <a:t>1. 4. 2019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6BD1F4A3-240E-48FB-9E2D-875082B23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65276861-63EC-445C-A3B8-1814ED5AF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124F-8D0A-4C66-907E-71874F375F7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11385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F6E43BC-5589-435F-896B-39F35B50B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text 2">
            <a:extLst>
              <a:ext uri="{FF2B5EF4-FFF2-40B4-BE49-F238E27FC236}">
                <a16:creationId xmlns:a16="http://schemas.microsoft.com/office/drawing/2014/main" id="{99B05F9C-EDF0-4264-B2C2-74C8A80EBE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C385CB22-D2D1-4424-9A9E-0AC55F8334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objekt pre text 4">
            <a:extLst>
              <a:ext uri="{FF2B5EF4-FFF2-40B4-BE49-F238E27FC236}">
                <a16:creationId xmlns:a16="http://schemas.microsoft.com/office/drawing/2014/main" id="{4AAB1AEE-F648-4EB9-A092-352F975F99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6" name="Zástupný objekt pre obsah 5">
            <a:extLst>
              <a:ext uri="{FF2B5EF4-FFF2-40B4-BE49-F238E27FC236}">
                <a16:creationId xmlns:a16="http://schemas.microsoft.com/office/drawing/2014/main" id="{74507C2E-7F46-4505-878D-49432FC84A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objekt pre dátum 6">
            <a:extLst>
              <a:ext uri="{FF2B5EF4-FFF2-40B4-BE49-F238E27FC236}">
                <a16:creationId xmlns:a16="http://schemas.microsoft.com/office/drawing/2014/main" id="{3246B61D-2944-42ED-B8CA-C0FCA6804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CCBF-4D25-4D1E-BFD6-CD5EDB945133}" type="datetimeFigureOut">
              <a:rPr lang="sk-SK" smtClean="0"/>
              <a:t>1. 4. 2019</a:t>
            </a:fld>
            <a:endParaRPr lang="sk-SK"/>
          </a:p>
        </p:txBody>
      </p:sp>
      <p:sp>
        <p:nvSpPr>
          <p:cNvPr id="8" name="Zástupný objekt pre pätu 7">
            <a:extLst>
              <a:ext uri="{FF2B5EF4-FFF2-40B4-BE49-F238E27FC236}">
                <a16:creationId xmlns:a16="http://schemas.microsoft.com/office/drawing/2014/main" id="{83CB5586-14A0-413E-87C2-08A40FCA2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objekt pre číslo snímky 8">
            <a:extLst>
              <a:ext uri="{FF2B5EF4-FFF2-40B4-BE49-F238E27FC236}">
                <a16:creationId xmlns:a16="http://schemas.microsoft.com/office/drawing/2014/main" id="{7A08D466-E553-434A-8DEB-816F5C2EF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124F-8D0A-4C66-907E-71874F375F7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69887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1DC4C93-3506-47FC-A2B6-6300DD180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dátum 2">
            <a:extLst>
              <a:ext uri="{FF2B5EF4-FFF2-40B4-BE49-F238E27FC236}">
                <a16:creationId xmlns:a16="http://schemas.microsoft.com/office/drawing/2014/main" id="{05389259-B892-4249-A1FD-FD920E868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CCBF-4D25-4D1E-BFD6-CD5EDB945133}" type="datetimeFigureOut">
              <a:rPr lang="sk-SK" smtClean="0"/>
              <a:t>1. 4. 2019</a:t>
            </a:fld>
            <a:endParaRPr lang="sk-SK"/>
          </a:p>
        </p:txBody>
      </p:sp>
      <p:sp>
        <p:nvSpPr>
          <p:cNvPr id="4" name="Zástupný objekt pre pätu 3">
            <a:extLst>
              <a:ext uri="{FF2B5EF4-FFF2-40B4-BE49-F238E27FC236}">
                <a16:creationId xmlns:a16="http://schemas.microsoft.com/office/drawing/2014/main" id="{4F4A845F-155C-49C9-BE5B-3B0A4244C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číslo snímky 4">
            <a:extLst>
              <a:ext uri="{FF2B5EF4-FFF2-40B4-BE49-F238E27FC236}">
                <a16:creationId xmlns:a16="http://schemas.microsoft.com/office/drawing/2014/main" id="{388DE2B9-7A9B-4CC4-A3E1-AE03AF04C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124F-8D0A-4C66-907E-71874F375F7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70062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>
            <a:extLst>
              <a:ext uri="{FF2B5EF4-FFF2-40B4-BE49-F238E27FC236}">
                <a16:creationId xmlns:a16="http://schemas.microsoft.com/office/drawing/2014/main" id="{ACFEDD99-AA55-490F-A7CF-FFD667E57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CCBF-4D25-4D1E-BFD6-CD5EDB945133}" type="datetimeFigureOut">
              <a:rPr lang="sk-SK" smtClean="0"/>
              <a:t>1. 4. 2019</a:t>
            </a:fld>
            <a:endParaRPr lang="sk-SK"/>
          </a:p>
        </p:txBody>
      </p:sp>
      <p:sp>
        <p:nvSpPr>
          <p:cNvPr id="3" name="Zástupný objekt pre pätu 2">
            <a:extLst>
              <a:ext uri="{FF2B5EF4-FFF2-40B4-BE49-F238E27FC236}">
                <a16:creationId xmlns:a16="http://schemas.microsoft.com/office/drawing/2014/main" id="{942C2895-509C-426E-AF01-A060AFC4D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06172FAF-8172-44AF-8AB5-581F01DBA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124F-8D0A-4C66-907E-71874F375F7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46298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1857874-D77A-4E2B-B37F-1758F9C99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856D08BA-AFDB-44D2-A929-EDD46C586D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text 3">
            <a:extLst>
              <a:ext uri="{FF2B5EF4-FFF2-40B4-BE49-F238E27FC236}">
                <a16:creationId xmlns:a16="http://schemas.microsoft.com/office/drawing/2014/main" id="{1D872B20-67C8-4C07-B7C3-69EC296113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EC6418BF-6F77-4355-82CE-8350A1F61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CCBF-4D25-4D1E-BFD6-CD5EDB945133}" type="datetimeFigureOut">
              <a:rPr lang="sk-SK" smtClean="0"/>
              <a:t>1. 4. 2019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BBA05A20-B463-4BA1-9F21-12BD49635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511EDFF8-B991-484F-B3D7-80B38C510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124F-8D0A-4C66-907E-71874F375F7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21395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8354DE8-ABBF-4739-A762-64CC43B3A7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rázok 2">
            <a:extLst>
              <a:ext uri="{FF2B5EF4-FFF2-40B4-BE49-F238E27FC236}">
                <a16:creationId xmlns:a16="http://schemas.microsoft.com/office/drawing/2014/main" id="{8ABDC3BC-80AE-41DA-B76F-06B450BAA2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objekt pre text 3">
            <a:extLst>
              <a:ext uri="{FF2B5EF4-FFF2-40B4-BE49-F238E27FC236}">
                <a16:creationId xmlns:a16="http://schemas.microsoft.com/office/drawing/2014/main" id="{78D24357-ABB7-4F30-9570-EA66B84B2D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3EBB2B12-9FB8-430F-8530-0BC7DD71E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CCBF-4D25-4D1E-BFD6-CD5EDB945133}" type="datetimeFigureOut">
              <a:rPr lang="sk-SK" smtClean="0"/>
              <a:t>1. 4. 2019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9766C51C-6A45-4EB0-9C2F-74C15A998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8BDDF7A7-2C11-431A-A977-D90EDD166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124F-8D0A-4C66-907E-71874F375F7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17589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nadpis 1">
            <a:extLst>
              <a:ext uri="{FF2B5EF4-FFF2-40B4-BE49-F238E27FC236}">
                <a16:creationId xmlns:a16="http://schemas.microsoft.com/office/drawing/2014/main" id="{813E5FB3-B2A6-4D95-BB93-DD1278EBB5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text 2">
            <a:extLst>
              <a:ext uri="{FF2B5EF4-FFF2-40B4-BE49-F238E27FC236}">
                <a16:creationId xmlns:a16="http://schemas.microsoft.com/office/drawing/2014/main" id="{8CB009FC-AC10-4989-ADED-9A5B9F2DE6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57009194-74C6-44F5-9F24-BF252836C2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BECCBF-4D25-4D1E-BFD6-CD5EDB945133}" type="datetimeFigureOut">
              <a:rPr lang="sk-SK" smtClean="0"/>
              <a:t>1. 4. 2019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E28F15F3-A8E1-403F-A41F-52CDB24327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9B1D514B-B9D5-46DA-B9DE-83A785D47F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1C124F-8D0A-4C66-907E-71874F375F7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47504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9.png"/><Relationship Id="rId7" Type="http://schemas.openxmlformats.org/officeDocument/2006/relationships/image" Target="../media/image2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19.png"/><Relationship Id="rId4" Type="http://schemas.openxmlformats.org/officeDocument/2006/relationships/image" Target="../media/image14.png"/><Relationship Id="rId9" Type="http://schemas.openxmlformats.org/officeDocument/2006/relationships/image" Target="../media/image17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21B927D-43BD-4BDB-9710-E14A9D3112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5359" y="331011"/>
            <a:ext cx="9144000" cy="1248697"/>
          </a:xfrm>
        </p:spPr>
        <p:txBody>
          <a:bodyPr/>
          <a:lstStyle/>
          <a:p>
            <a:r>
              <a:rPr lang="sk-SK" dirty="0"/>
              <a:t>KLUBOVÝ ROZHODCA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7A250D5C-6254-4EEC-89D6-5D2111DDF3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607574"/>
            <a:ext cx="9144000" cy="1655762"/>
          </a:xfrm>
        </p:spPr>
        <p:txBody>
          <a:bodyPr>
            <a:normAutofit/>
          </a:bodyPr>
          <a:lstStyle/>
          <a:p>
            <a:r>
              <a:rPr lang="sk-SK" sz="3200" b="1" dirty="0"/>
              <a:t>PRETEKOVÁ KOMISIA a PRETEKÁRI</a:t>
            </a:r>
          </a:p>
        </p:txBody>
      </p:sp>
    </p:spTree>
    <p:extLst>
      <p:ext uri="{BB962C8B-B14F-4D97-AF65-F5344CB8AC3E}">
        <p14:creationId xmlns:p14="http://schemas.microsoft.com/office/powerpoint/2010/main" val="30560850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8B034E4-BA22-4655-9400-D44E71A05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VYBAVENIE PK	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217762B9-138B-4B66-8B42-E1B4806D27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ZOZNAM KLUBOVÉHO VYBAVENIA – komunikuj týždne vopred</a:t>
            </a:r>
          </a:p>
          <a:p>
            <a:r>
              <a:rPr lang="sk-SK" dirty="0"/>
              <a:t>PRÍCHOD včas -&gt; kontrola vybavenia</a:t>
            </a:r>
          </a:p>
          <a:p>
            <a:r>
              <a:rPr lang="sk-SK" dirty="0"/>
              <a:t>ZOZNAM CHÝBAJÚCEHO VYBAVENIA ohlás v klube</a:t>
            </a:r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8BAFEDDB-B1F1-4AD2-B0A2-A82AA102B6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5736" y="2545553"/>
            <a:ext cx="3149762" cy="4172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5189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71914B-C54D-4AC7-B111-0E00522D9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HR (PRO) ZÁKLADNÉ VEDOMOSTI 1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83F3B066-608A-432B-9C09-C39E5F2769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Kto je </a:t>
            </a:r>
            <a:r>
              <a:rPr lang="sk-SK" dirty="0" err="1"/>
              <a:t>zopovedný</a:t>
            </a:r>
            <a:r>
              <a:rPr lang="sk-SK" dirty="0"/>
              <a:t> za vyžadovanie plnenia Pretekových pravidiel?</a:t>
            </a:r>
          </a:p>
          <a:p>
            <a:r>
              <a:rPr lang="sk-SK" dirty="0"/>
              <a:t>Môže PK DSQ loď?</a:t>
            </a:r>
          </a:p>
          <a:p>
            <a:r>
              <a:rPr lang="sk-SK" dirty="0"/>
              <a:t>Môže PK protestovať na loď?</a:t>
            </a:r>
          </a:p>
          <a:p>
            <a:r>
              <a:rPr lang="sk-SK" dirty="0"/>
              <a:t>Kedy loď preteká?</a:t>
            </a:r>
          </a:p>
          <a:p>
            <a:r>
              <a:rPr lang="sk-SK" dirty="0"/>
              <a:t>Môže loď </a:t>
            </a:r>
            <a:r>
              <a:rPr lang="sk-SK" b="1" i="1" dirty="0"/>
              <a:t>Dokončovať </a:t>
            </a:r>
            <a:r>
              <a:rPr lang="sk-SK" dirty="0"/>
              <a:t>ak nepreplachtila trať?</a:t>
            </a:r>
          </a:p>
        </p:txBody>
      </p:sp>
    </p:spTree>
    <p:extLst>
      <p:ext uri="{BB962C8B-B14F-4D97-AF65-F5344CB8AC3E}">
        <p14:creationId xmlns:p14="http://schemas.microsoft.com/office/powerpoint/2010/main" val="27419341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B392310-A78E-4F7B-9B45-6F87A1265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HR (PRO) ZÁKLADNÉ VEDOMOSTI 2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7C07701A-3DCA-41B3-96D6-15594D7B25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Definuj Dokončenie</a:t>
            </a:r>
          </a:p>
          <a:p>
            <a:r>
              <a:rPr lang="sk-SK" dirty="0"/>
              <a:t>Definuj Značku</a:t>
            </a:r>
          </a:p>
          <a:p>
            <a:r>
              <a:rPr lang="sk-SK" dirty="0"/>
              <a:t>Poznaj PS ( SIS) – musíš mať zo sebou kópiu</a:t>
            </a:r>
          </a:p>
          <a:p>
            <a:r>
              <a:rPr lang="sk-SK" dirty="0"/>
              <a:t>Zvukové signály pri dokončovaní?</a:t>
            </a:r>
          </a:p>
          <a:p>
            <a:r>
              <a:rPr lang="sk-SK" dirty="0"/>
              <a:t>Môže OCS </a:t>
            </a:r>
            <a:r>
              <a:rPr lang="sk-SK" dirty="0" err="1"/>
              <a:t>loĎ</a:t>
            </a:r>
            <a:r>
              <a:rPr lang="sk-SK" dirty="0"/>
              <a:t> Dokončiť?</a:t>
            </a:r>
          </a:p>
          <a:p>
            <a:r>
              <a:rPr lang="sk-SK" dirty="0"/>
              <a:t>Aké sú kroky PK ak OCS </a:t>
            </a:r>
            <a:r>
              <a:rPr lang="sk-SK" dirty="0" err="1"/>
              <a:t>loĎ</a:t>
            </a:r>
            <a:r>
              <a:rPr lang="sk-SK" dirty="0"/>
              <a:t> pretne cieľovú čiaru?</a:t>
            </a:r>
          </a:p>
        </p:txBody>
      </p:sp>
    </p:spTree>
    <p:extLst>
      <p:ext uri="{BB962C8B-B14F-4D97-AF65-F5344CB8AC3E}">
        <p14:creationId xmlns:p14="http://schemas.microsoft.com/office/powerpoint/2010/main" val="21583606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BD23FCB-74B8-4248-B5C5-1780268D7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ROLE Pretekovej komisie	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5A377CA1-60DF-4C04-A9AE-F15C2262E7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k-SK" sz="4000" b="1" dirty="0"/>
              <a:t>Štartová (signálna loď)</a:t>
            </a:r>
          </a:p>
          <a:p>
            <a:r>
              <a:rPr lang="sk-SK" dirty="0"/>
              <a:t>HR</a:t>
            </a:r>
          </a:p>
          <a:p>
            <a:r>
              <a:rPr lang="sk-SK" dirty="0"/>
              <a:t>Hlásič čiary</a:t>
            </a:r>
          </a:p>
          <a:p>
            <a:r>
              <a:rPr lang="sk-SK" dirty="0"/>
              <a:t>Časovač</a:t>
            </a:r>
          </a:p>
          <a:p>
            <a:r>
              <a:rPr lang="sk-SK" dirty="0"/>
              <a:t>Zvukár</a:t>
            </a:r>
          </a:p>
          <a:p>
            <a:r>
              <a:rPr lang="sk-SK" dirty="0" err="1"/>
              <a:t>Vetromerač</a:t>
            </a:r>
            <a:endParaRPr lang="sk-SK" dirty="0"/>
          </a:p>
          <a:p>
            <a:r>
              <a:rPr lang="sk-SK" dirty="0" err="1"/>
              <a:t>Vlajkár</a:t>
            </a:r>
            <a:endParaRPr lang="sk-SK" dirty="0"/>
          </a:p>
          <a:p>
            <a:r>
              <a:rPr lang="sk-SK" dirty="0"/>
              <a:t>Zapisovač</a:t>
            </a:r>
          </a:p>
          <a:p>
            <a:pPr marL="0" indent="0">
              <a:buNone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9492823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66D97B5-DB35-4E78-9814-0267EAAFFE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/>
              <a:t>Štartová (signálna loď)</a:t>
            </a:r>
            <a:br>
              <a:rPr lang="sk-SK" b="1" dirty="0"/>
            </a:br>
            <a:r>
              <a:rPr lang="sk-SK" b="1" dirty="0"/>
              <a:t>VYBAVENIE 1</a:t>
            </a:r>
            <a:endParaRPr lang="sk-SK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0BC65831-3618-46AB-BD9A-F1EAAA0E15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AP, </a:t>
            </a:r>
            <a:r>
              <a:rPr lang="sk-SK" dirty="0" err="1"/>
              <a:t>Triedové</a:t>
            </a:r>
            <a:r>
              <a:rPr lang="sk-SK" dirty="0"/>
              <a:t> vlajky pre každú triedu</a:t>
            </a:r>
          </a:p>
          <a:p>
            <a:r>
              <a:rPr lang="sk-SK" dirty="0"/>
              <a:t>P (I, U, ČIERNA, Z)</a:t>
            </a:r>
          </a:p>
          <a:p>
            <a:r>
              <a:rPr lang="sk-SK" dirty="0"/>
              <a:t>X, Prvý </a:t>
            </a:r>
            <a:r>
              <a:rPr lang="sk-SK" dirty="0" err="1"/>
              <a:t>opakovač</a:t>
            </a:r>
            <a:endParaRPr lang="sk-SK" dirty="0"/>
          </a:p>
          <a:p>
            <a:r>
              <a:rPr lang="sk-SK" dirty="0"/>
              <a:t>C, S, L, Y</a:t>
            </a:r>
          </a:p>
          <a:p>
            <a:r>
              <a:rPr lang="sk-SK" dirty="0"/>
              <a:t>Prinúť </a:t>
            </a:r>
            <a:r>
              <a:rPr lang="sk-SK" dirty="0" err="1"/>
              <a:t>vlajkára</a:t>
            </a:r>
            <a:r>
              <a:rPr lang="sk-SK" dirty="0"/>
              <a:t> precvičiť zdvihnutie a stiahnutie vlajok</a:t>
            </a:r>
          </a:p>
          <a:p>
            <a:r>
              <a:rPr lang="sk-SK" dirty="0"/>
              <a:t>Preskúšaj zvukové signály ( ak máš automat, maj aj manuálny backup)</a:t>
            </a:r>
          </a:p>
          <a:p>
            <a:r>
              <a:rPr lang="sk-SK" dirty="0"/>
              <a:t>Stopky a trúba ( </a:t>
            </a:r>
            <a:r>
              <a:rPr lang="sk-SK" dirty="0" err="1"/>
              <a:t>píštalka</a:t>
            </a:r>
            <a:r>
              <a:rPr lang="sk-SK" dirty="0"/>
              <a:t>)</a:t>
            </a:r>
          </a:p>
          <a:p>
            <a:r>
              <a:rPr lang="sk-SK" dirty="0"/>
              <a:t>Formuláre na podložke, Tabuľu a </a:t>
            </a:r>
            <a:r>
              <a:rPr lang="sk-SK" dirty="0" err="1"/>
              <a:t>fixy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5698623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6014846-8CB0-449C-9577-43377BB3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/>
              <a:t>Štartová (signálna loď)</a:t>
            </a:r>
            <a:br>
              <a:rPr lang="sk-SK" b="1" dirty="0"/>
            </a:br>
            <a:r>
              <a:rPr lang="sk-SK" b="1" dirty="0"/>
              <a:t>VYBAVENIE 2</a:t>
            </a:r>
            <a:endParaRPr lang="sk-SK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908889C9-8825-49CD-9472-929065CD13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err="1"/>
              <a:t>Námerový</a:t>
            </a:r>
            <a:r>
              <a:rPr lang="sk-SK" dirty="0"/>
              <a:t> kompas</a:t>
            </a:r>
          </a:p>
          <a:p>
            <a:r>
              <a:rPr lang="sk-SK" dirty="0" err="1"/>
              <a:t>Fkrlik</a:t>
            </a:r>
            <a:endParaRPr lang="sk-SK" dirty="0"/>
          </a:p>
          <a:p>
            <a:r>
              <a:rPr lang="sk-SK" dirty="0"/>
              <a:t>Anemometer</a:t>
            </a:r>
          </a:p>
          <a:p>
            <a:r>
              <a:rPr lang="sk-SK" dirty="0"/>
              <a:t>Rekordér ( mobilná aplikácia)</a:t>
            </a:r>
          </a:p>
          <a:p>
            <a:r>
              <a:rPr lang="sk-SK" dirty="0"/>
              <a:t>Ďalekohľad</a:t>
            </a:r>
          </a:p>
          <a:p>
            <a:r>
              <a:rPr lang="sk-SK" dirty="0" err="1"/>
              <a:t>Smartfon</a:t>
            </a:r>
            <a:r>
              <a:rPr lang="sk-SK" dirty="0"/>
              <a:t> – radar, kamera, komunikácie</a:t>
            </a:r>
          </a:p>
          <a:p>
            <a:r>
              <a:rPr lang="sk-SK" dirty="0"/>
              <a:t>vysielačka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1251809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55C442B-F16B-489D-87F2-E0170EE40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ROLE Pretekovej komisie	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079C7B8B-DD4E-47D2-B101-D8995DBCF7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k-SK" sz="3600" b="1" dirty="0"/>
              <a:t>PIN end ( štartová bójka) a ZNAČKOVÁ  LOĎ</a:t>
            </a:r>
          </a:p>
          <a:p>
            <a:pPr marL="0" indent="0">
              <a:buNone/>
            </a:pPr>
            <a:r>
              <a:rPr lang="sk-SK" dirty="0"/>
              <a:t>Aspoň 1 skúsený človek na lodi ( 2 v posádke)</a:t>
            </a:r>
          </a:p>
        </p:txBody>
      </p:sp>
    </p:spTree>
    <p:extLst>
      <p:ext uri="{BB962C8B-B14F-4D97-AF65-F5344CB8AC3E}">
        <p14:creationId xmlns:p14="http://schemas.microsoft.com/office/powerpoint/2010/main" val="16358579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A9CA9E3-B230-458D-BF10-EB1F467CF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/>
              <a:t>PIN end ( štartová bójka) a ZNAČKOVÁ  LOĎ</a:t>
            </a:r>
            <a:br>
              <a:rPr lang="sk-SK" b="1" dirty="0"/>
            </a:br>
            <a:r>
              <a:rPr lang="sk-SK" b="1" dirty="0"/>
              <a:t>VYBAVENIE</a:t>
            </a:r>
            <a:endParaRPr lang="sk-SK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53C7831B-82E9-4729-BE6F-3B0F0946BC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521149" cy="4351338"/>
          </a:xfrm>
        </p:spPr>
        <p:txBody>
          <a:bodyPr>
            <a:normAutofit lnSpcReduction="10000"/>
          </a:bodyPr>
          <a:lstStyle/>
          <a:p>
            <a:r>
              <a:rPr lang="sk-SK" dirty="0"/>
              <a:t>KOTVY</a:t>
            </a:r>
          </a:p>
          <a:p>
            <a:pPr lvl="1"/>
            <a:r>
              <a:rPr lang="sk-SK" dirty="0"/>
              <a:t>pre lode (s rezervou)</a:t>
            </a:r>
          </a:p>
          <a:p>
            <a:pPr lvl="1"/>
            <a:r>
              <a:rPr lang="sk-SK" dirty="0"/>
              <a:t>pre značky (bóje)</a:t>
            </a:r>
          </a:p>
          <a:p>
            <a:pPr lvl="1"/>
            <a:r>
              <a:rPr lang="sk-SK" dirty="0"/>
              <a:t>Náhradné značky</a:t>
            </a:r>
          </a:p>
          <a:p>
            <a:r>
              <a:rPr lang="sk-SK" dirty="0"/>
              <a:t>ZNAČKY (podľa PS)</a:t>
            </a:r>
          </a:p>
          <a:p>
            <a:r>
              <a:rPr lang="sk-SK" dirty="0"/>
              <a:t>ZÁŤAŽ značky </a:t>
            </a:r>
          </a:p>
          <a:p>
            <a:pPr lvl="1"/>
            <a:r>
              <a:rPr lang="sk-SK" dirty="0"/>
              <a:t>Vztýčená bója</a:t>
            </a:r>
          </a:p>
          <a:p>
            <a:pPr lvl="1"/>
            <a:r>
              <a:rPr lang="sk-SK" dirty="0"/>
              <a:t>Hlboké zakotvenie</a:t>
            </a:r>
          </a:p>
          <a:p>
            <a:r>
              <a:rPr lang="sk-SK" dirty="0"/>
              <a:t>KOTEVNÉ LANÁ</a:t>
            </a:r>
          </a:p>
          <a:p>
            <a:pPr lvl="1"/>
            <a:r>
              <a:rPr lang="sk-SK" dirty="0"/>
              <a:t>Reťaze?</a:t>
            </a:r>
          </a:p>
          <a:p>
            <a:pPr lvl="1"/>
            <a:r>
              <a:rPr lang="sk-SK" dirty="0" err="1"/>
              <a:t>špulky</a:t>
            </a:r>
            <a:endParaRPr lang="sk-SK" dirty="0"/>
          </a:p>
        </p:txBody>
      </p:sp>
      <p:sp>
        <p:nvSpPr>
          <p:cNvPr id="4" name="Zástupný objekt pre obsah 2">
            <a:extLst>
              <a:ext uri="{FF2B5EF4-FFF2-40B4-BE49-F238E27FC236}">
                <a16:creationId xmlns:a16="http://schemas.microsoft.com/office/drawing/2014/main" id="{3F99074C-C6C6-4373-BDC9-CDA0CBF2CE04}"/>
              </a:ext>
            </a:extLst>
          </p:cNvPr>
          <p:cNvSpPr txBox="1">
            <a:spLocks/>
          </p:cNvSpPr>
          <p:nvPr/>
        </p:nvSpPr>
        <p:spPr>
          <a:xfrm>
            <a:off x="4311504" y="1701690"/>
            <a:ext cx="3521149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dirty="0"/>
              <a:t>VLAJKY/TABULE</a:t>
            </a:r>
          </a:p>
          <a:p>
            <a:pPr lvl="1"/>
            <a:r>
              <a:rPr lang="sk-SK" dirty="0"/>
              <a:t>C, M, S, ORANGE</a:t>
            </a:r>
          </a:p>
          <a:p>
            <a:r>
              <a:rPr lang="sk-SK" dirty="0"/>
              <a:t>TRÚBA, (+</a:t>
            </a:r>
            <a:r>
              <a:rPr lang="sk-SK" dirty="0" err="1"/>
              <a:t>rez.píšťalka</a:t>
            </a:r>
            <a:r>
              <a:rPr lang="sk-SK" dirty="0"/>
              <a:t>)</a:t>
            </a:r>
          </a:p>
          <a:p>
            <a:r>
              <a:rPr lang="sk-SK" dirty="0" err="1"/>
              <a:t>Clipboard</a:t>
            </a:r>
            <a:r>
              <a:rPr lang="sk-SK" dirty="0"/>
              <a:t>+ 3 ceruzky</a:t>
            </a:r>
          </a:p>
          <a:p>
            <a:pPr lvl="1"/>
            <a:r>
              <a:rPr lang="sk-SK" dirty="0"/>
              <a:t>Poradie na značke</a:t>
            </a:r>
          </a:p>
          <a:p>
            <a:pPr lvl="1"/>
            <a:r>
              <a:rPr lang="sk-SK" dirty="0"/>
              <a:t>Poradie v cieli (S)</a:t>
            </a:r>
          </a:p>
          <a:p>
            <a:r>
              <a:rPr lang="sk-SK" dirty="0"/>
              <a:t>VHF- nabitá,</a:t>
            </a:r>
          </a:p>
          <a:p>
            <a:r>
              <a:rPr lang="sk-SK" dirty="0"/>
              <a:t>Mobil</a:t>
            </a:r>
          </a:p>
          <a:p>
            <a:r>
              <a:rPr lang="sk-SK" dirty="0"/>
              <a:t>Kontakty</a:t>
            </a:r>
          </a:p>
          <a:p>
            <a:r>
              <a:rPr lang="sk-SK" dirty="0"/>
              <a:t>GPS – nauč sa ovládať</a:t>
            </a:r>
          </a:p>
        </p:txBody>
      </p:sp>
    </p:spTree>
    <p:extLst>
      <p:ext uri="{BB962C8B-B14F-4D97-AF65-F5344CB8AC3E}">
        <p14:creationId xmlns:p14="http://schemas.microsoft.com/office/powerpoint/2010/main" val="40509167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97C44B9-F370-4E29-ADDA-BDBCAC637A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Pošli značkára/</a:t>
            </a:r>
            <a:r>
              <a:rPr lang="sk-SK" dirty="0" err="1"/>
              <a:t>bójkara</a:t>
            </a:r>
            <a:r>
              <a:rPr lang="sk-SK" dirty="0"/>
              <a:t> čítať vietor na vode pred pretekárskym mítingom</a:t>
            </a:r>
          </a:p>
        </p:txBody>
      </p:sp>
      <p:pic>
        <p:nvPicPr>
          <p:cNvPr id="6" name="Zástupný objekt pre obsah 5">
            <a:extLst>
              <a:ext uri="{FF2B5EF4-FFF2-40B4-BE49-F238E27FC236}">
                <a16:creationId xmlns:a16="http://schemas.microsoft.com/office/drawing/2014/main" id="{FB2AC224-FD5C-4E27-AFF6-5E74DF1BF5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84802" y="1832068"/>
            <a:ext cx="6599882" cy="4949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0609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545A896-6969-4358-B18E-D32D4D377A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Míting pretekárov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9BE30BEE-30F3-42C2-A426-5A34ECD054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934740" cy="4351338"/>
          </a:xfrm>
        </p:spPr>
        <p:txBody>
          <a:bodyPr>
            <a:normAutofit/>
          </a:bodyPr>
          <a:lstStyle/>
          <a:p>
            <a:r>
              <a:rPr lang="sk-SK" dirty="0"/>
              <a:t>Šéf klubu uvedie HR (PRO)</a:t>
            </a:r>
          </a:p>
          <a:p>
            <a:r>
              <a:rPr lang="sk-SK" dirty="0"/>
              <a:t>všetci kormidelníci registrovaní ?</a:t>
            </a:r>
          </a:p>
          <a:p>
            <a:r>
              <a:rPr lang="sk-SK" dirty="0"/>
              <a:t>Má každý prístup/kópiu PS?</a:t>
            </a:r>
          </a:p>
          <a:p>
            <a:r>
              <a:rPr lang="sk-SK" dirty="0"/>
              <a:t>TRIEDY A VLAJKY tried</a:t>
            </a:r>
          </a:p>
          <a:p>
            <a:r>
              <a:rPr lang="sk-SK" dirty="0"/>
              <a:t>Plánované poradie tried na štarte</a:t>
            </a:r>
          </a:p>
          <a:p>
            <a:r>
              <a:rPr lang="sk-SK" dirty="0"/>
              <a:t>Rozhodcovský čas (GPS </a:t>
            </a:r>
            <a:r>
              <a:rPr lang="sk-SK" dirty="0" err="1"/>
              <a:t>time</a:t>
            </a:r>
            <a:r>
              <a:rPr lang="sk-SK" dirty="0"/>
              <a:t>?)</a:t>
            </a:r>
          </a:p>
          <a:p>
            <a:endParaRPr lang="sk-SK" dirty="0"/>
          </a:p>
        </p:txBody>
      </p:sp>
      <p:sp>
        <p:nvSpPr>
          <p:cNvPr id="4" name="Zástupný objekt pre obsah 2">
            <a:extLst>
              <a:ext uri="{FF2B5EF4-FFF2-40B4-BE49-F238E27FC236}">
                <a16:creationId xmlns:a16="http://schemas.microsoft.com/office/drawing/2014/main" id="{B45D944F-DB5D-4308-9BDF-BF933B57EAEE}"/>
              </a:ext>
            </a:extLst>
          </p:cNvPr>
          <p:cNvSpPr txBox="1">
            <a:spLocks/>
          </p:cNvSpPr>
          <p:nvPr/>
        </p:nvSpPr>
        <p:spPr>
          <a:xfrm>
            <a:off x="7286847" y="1864980"/>
            <a:ext cx="470136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dirty="0"/>
              <a:t>ČAS prvej VÝZVY (PS)</a:t>
            </a:r>
          </a:p>
          <a:p>
            <a:r>
              <a:rPr lang="sk-SK" dirty="0"/>
              <a:t>Očakávané trate</a:t>
            </a:r>
          </a:p>
          <a:p>
            <a:r>
              <a:rPr lang="sk-SK" dirty="0"/>
              <a:t>Očakávané počasie</a:t>
            </a:r>
          </a:p>
          <a:p>
            <a:r>
              <a:rPr lang="sk-SK" dirty="0"/>
              <a:t>Bezpečnostné opatrenia</a:t>
            </a:r>
          </a:p>
          <a:p>
            <a:r>
              <a:rPr lang="sk-SK" dirty="0"/>
              <a:t>Otázky</a:t>
            </a:r>
          </a:p>
          <a:p>
            <a:r>
              <a:rPr lang="sk-SK" dirty="0"/>
              <a:t>ZMENY PS?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081144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ADAC43B-280B-4F5B-A1C9-67DA743E77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CIELE</a:t>
            </a:r>
            <a:br>
              <a:rPr lang="sk-SK" dirty="0"/>
            </a:br>
            <a:r>
              <a:rPr lang="sk-SK" dirty="0"/>
              <a:t>RIADENIE PRETEKOV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612D2F6E-91AC-4993-B637-1A361ACD6C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Príprava</a:t>
            </a:r>
          </a:p>
          <a:p>
            <a:r>
              <a:rPr lang="sk-SK" dirty="0"/>
              <a:t>Stretnutie pretekárov</a:t>
            </a:r>
          </a:p>
          <a:p>
            <a:r>
              <a:rPr lang="sk-SK" dirty="0"/>
              <a:t>Štart</a:t>
            </a:r>
          </a:p>
          <a:p>
            <a:r>
              <a:rPr lang="sk-SK" dirty="0"/>
              <a:t>Počas rozjazdy</a:t>
            </a:r>
          </a:p>
          <a:p>
            <a:r>
              <a:rPr lang="sk-SK" dirty="0"/>
              <a:t>V cieli</a:t>
            </a:r>
          </a:p>
          <a:p>
            <a:r>
              <a:rPr lang="sk-SK" dirty="0"/>
              <a:t>Protesty</a:t>
            </a:r>
          </a:p>
          <a:p>
            <a:r>
              <a:rPr lang="sk-SK" dirty="0"/>
              <a:t>Výsledky</a:t>
            </a:r>
          </a:p>
        </p:txBody>
      </p:sp>
    </p:spTree>
    <p:extLst>
      <p:ext uri="{BB962C8B-B14F-4D97-AF65-F5344CB8AC3E}">
        <p14:creationId xmlns:p14="http://schemas.microsoft.com/office/powerpoint/2010/main" val="40894599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37FBBBE-859B-42C6-A128-79DEE39691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ODLOŽENIE-  NA BREHU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2E9BEFC2-40AF-4F22-AA3B-37F6BA5A6D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8343" y="1825625"/>
            <a:ext cx="1163201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b="1" dirty="0"/>
              <a:t>PPJ - Znamenia odkladu</a:t>
            </a:r>
          </a:p>
          <a:p>
            <a:pPr marL="0" indent="0">
              <a:buNone/>
            </a:pPr>
            <a:r>
              <a:rPr lang="sk-SK" b="1" dirty="0"/>
              <a:t>AP</a:t>
            </a:r>
            <a:r>
              <a:rPr lang="sk-SK" dirty="0"/>
              <a:t>   Rozjazdy, ktoré neboli odštartované, sa </a:t>
            </a:r>
            <a:r>
              <a:rPr lang="sk-SK" i="1" dirty="0"/>
              <a:t>odkladajú</a:t>
            </a:r>
            <a:r>
              <a:rPr lang="sk-SK" dirty="0"/>
              <a:t>. Znamenie výzvy sa dá </a:t>
            </a:r>
            <a:r>
              <a:rPr lang="sk-SK" dirty="0">
                <a:highlight>
                  <a:srgbClr val="00FFFF"/>
                </a:highlight>
              </a:rPr>
              <a:t>1 min</a:t>
            </a:r>
            <a:r>
              <a:rPr lang="sk-SK" dirty="0"/>
              <a:t> po spustení, ak v tom čase rozjazda nie je znovu </a:t>
            </a:r>
            <a:r>
              <a:rPr lang="sk-SK" i="1" dirty="0"/>
              <a:t>odložená</a:t>
            </a:r>
            <a:r>
              <a:rPr lang="sk-SK" dirty="0"/>
              <a:t> alebo </a:t>
            </a:r>
            <a:r>
              <a:rPr lang="sk-SK" i="1" dirty="0"/>
              <a:t>zrušená</a:t>
            </a:r>
            <a:r>
              <a:rPr lang="sk-SK" dirty="0"/>
              <a:t>.</a:t>
            </a:r>
          </a:p>
          <a:p>
            <a:endParaRPr lang="sk-SK" b="1" dirty="0"/>
          </a:p>
          <a:p>
            <a:pPr marL="0" indent="0">
              <a:buNone/>
            </a:pPr>
            <a:r>
              <a:rPr lang="sk-SK" b="1" dirty="0"/>
              <a:t>DOD S – VPS - 4.ZNAMENIA NA BREHU</a:t>
            </a:r>
          </a:p>
          <a:p>
            <a:pPr marL="0" indent="0">
              <a:buNone/>
            </a:pPr>
            <a:r>
              <a:rPr lang="sk-SK" b="1" dirty="0"/>
              <a:t>4.1	</a:t>
            </a:r>
            <a:r>
              <a:rPr lang="sk-SK" dirty="0"/>
              <a:t>Znamenia na brehu sa budú vyvesovať na vlajkovom stožiari. </a:t>
            </a:r>
            <a:r>
              <a:rPr lang="sk-SK" dirty="0">
                <a:highlight>
                  <a:srgbClr val="FFFF00"/>
                </a:highlight>
              </a:rPr>
              <a:t>Doplnok</a:t>
            </a:r>
            <a:r>
              <a:rPr lang="sk-SK" dirty="0"/>
              <a:t> stanoví jeho </a:t>
            </a:r>
            <a:r>
              <a:rPr lang="sk-SK" dirty="0">
                <a:highlight>
                  <a:srgbClr val="FFFF00"/>
                </a:highlight>
              </a:rPr>
              <a:t>umiestnenie</a:t>
            </a:r>
            <a:r>
              <a:rPr lang="sk-SK" dirty="0"/>
              <a:t>.</a:t>
            </a:r>
          </a:p>
          <a:p>
            <a:pPr marL="0" indent="0">
              <a:buNone/>
            </a:pPr>
            <a:r>
              <a:rPr lang="sk-SK" b="1" dirty="0"/>
              <a:t>4.2	</a:t>
            </a:r>
            <a:r>
              <a:rPr lang="sk-SK" dirty="0"/>
              <a:t>Ak je vlajka AP vyvesená na brehu, „</a:t>
            </a:r>
            <a:r>
              <a:rPr lang="sk-SK" dirty="0">
                <a:highlight>
                  <a:srgbClr val="00FFFF"/>
                </a:highlight>
              </a:rPr>
              <a:t>1 minúta</a:t>
            </a:r>
            <a:r>
              <a:rPr lang="sk-SK" dirty="0"/>
              <a:t>“ sa nahrádza „</a:t>
            </a:r>
            <a:r>
              <a:rPr lang="sk-SK" dirty="0">
                <a:highlight>
                  <a:srgbClr val="00FFFF"/>
                </a:highlight>
              </a:rPr>
              <a:t>nie skôr ako 60 minút</a:t>
            </a:r>
            <a:r>
              <a:rPr lang="sk-SK" dirty="0"/>
              <a:t>“ v znamení pretekov AP. (</a:t>
            </a:r>
            <a:r>
              <a:rPr lang="sk-SK" sz="2400" i="1" dirty="0">
                <a:highlight>
                  <a:srgbClr val="00FF00"/>
                </a:highlight>
              </a:rPr>
              <a:t>alebo uprav 60 </a:t>
            </a:r>
            <a:r>
              <a:rPr lang="sk-SK" sz="2400" i="1" dirty="0" err="1">
                <a:highlight>
                  <a:srgbClr val="00FF00"/>
                </a:highlight>
              </a:rPr>
              <a:t>napr</a:t>
            </a:r>
            <a:r>
              <a:rPr lang="sk-SK" sz="2400" i="1" dirty="0">
                <a:highlight>
                  <a:srgbClr val="00FF00"/>
                </a:highlight>
              </a:rPr>
              <a:t> na 30 - v DPS</a:t>
            </a:r>
            <a:r>
              <a:rPr lang="sk-SK" dirty="0">
                <a:highlight>
                  <a:srgbClr val="00FF00"/>
                </a:highlight>
              </a:rPr>
              <a:t>)</a:t>
            </a:r>
          </a:p>
          <a:p>
            <a:endParaRPr lang="sk-SK" i="1" dirty="0"/>
          </a:p>
        </p:txBody>
      </p:sp>
      <p:pic>
        <p:nvPicPr>
          <p:cNvPr id="5" name="Picture 1304">
            <a:extLst>
              <a:ext uri="{FF2B5EF4-FFF2-40B4-BE49-F238E27FC236}">
                <a16:creationId xmlns:a16="http://schemas.microsoft.com/office/drawing/2014/main" id="{8F750FCC-D0A0-4F92-BF6B-7818F81B1E5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45" t="48189" r="37790" b="46335"/>
          <a:stretch>
            <a:fillRect/>
          </a:stretch>
        </p:blipFill>
        <p:spPr bwMode="auto">
          <a:xfrm>
            <a:off x="4690319" y="3135630"/>
            <a:ext cx="1724660" cy="586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298">
            <a:extLst>
              <a:ext uri="{FF2B5EF4-FFF2-40B4-BE49-F238E27FC236}">
                <a16:creationId xmlns:a16="http://schemas.microsoft.com/office/drawing/2014/main" id="{B69A4879-7A8E-4B08-AB96-E892A7561922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1810" y="3649204"/>
            <a:ext cx="806450" cy="219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81387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0B59344-E472-4B59-A42B-4143E4E6B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POSTAVENIE TRATE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1AE95B92-56C7-4310-A989-D3A0AA862D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689651" cy="4351338"/>
          </a:xfrm>
        </p:spPr>
        <p:txBody>
          <a:bodyPr/>
          <a:lstStyle/>
          <a:p>
            <a:r>
              <a:rPr lang="sk-SK" dirty="0"/>
              <a:t>URČI SMER VETRA – </a:t>
            </a:r>
            <a:r>
              <a:rPr lang="sk-SK" dirty="0" err="1"/>
              <a:t>frklík+kompas</a:t>
            </a:r>
            <a:r>
              <a:rPr lang="sk-SK" dirty="0"/>
              <a:t> (</a:t>
            </a:r>
            <a:r>
              <a:rPr lang="sk-SK" dirty="0" err="1"/>
              <a:t>námer</a:t>
            </a:r>
            <a:r>
              <a:rPr lang="sk-SK" dirty="0"/>
              <a:t>)</a:t>
            </a:r>
          </a:p>
          <a:p>
            <a:r>
              <a:rPr lang="sk-SK" dirty="0"/>
              <a:t>URČI SILU VETRA  - anemometer </a:t>
            </a:r>
          </a:p>
          <a:p>
            <a:r>
              <a:rPr lang="sk-SK" dirty="0"/>
              <a:t>URČI DĹŽKU TRATE</a:t>
            </a:r>
          </a:p>
          <a:p>
            <a:r>
              <a:rPr lang="sk-SK" dirty="0"/>
              <a:t>POSTAV ŠTART ( CIEĽ) – ofset prúdu?</a:t>
            </a:r>
          </a:p>
          <a:p>
            <a:r>
              <a:rPr lang="sk-SK" dirty="0"/>
              <a:t>POSTAV ZˇAVETERENÚ ZNAČKU / BRÁNU</a:t>
            </a:r>
          </a:p>
          <a:p>
            <a:r>
              <a:rPr lang="sk-SK" dirty="0"/>
              <a:t>POSTAV ZADOBOČNÚ ZNAČKU</a:t>
            </a:r>
          </a:p>
          <a:p>
            <a:r>
              <a:rPr lang="sk-SK" dirty="0"/>
              <a:t>POSTAV NÁVETERNÚ </a:t>
            </a:r>
          </a:p>
          <a:p>
            <a:r>
              <a:rPr lang="sk-SK" dirty="0"/>
              <a:t>VYSTAV L a ZAZNAMENAJ </a:t>
            </a:r>
          </a:p>
        </p:txBody>
      </p:sp>
      <p:sp>
        <p:nvSpPr>
          <p:cNvPr id="4" name="Zástupný objekt pre obsah 2">
            <a:extLst>
              <a:ext uri="{FF2B5EF4-FFF2-40B4-BE49-F238E27FC236}">
                <a16:creationId xmlns:a16="http://schemas.microsoft.com/office/drawing/2014/main" id="{90D79C24-92FB-498F-916E-3D0D128A16A0}"/>
              </a:ext>
            </a:extLst>
          </p:cNvPr>
          <p:cNvSpPr txBox="1">
            <a:spLocks/>
          </p:cNvSpPr>
          <p:nvPr/>
        </p:nvSpPr>
        <p:spPr>
          <a:xfrm>
            <a:off x="7527851" y="1563356"/>
            <a:ext cx="402796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b="1" dirty="0"/>
              <a:t>PPJ - </a:t>
            </a:r>
            <a:r>
              <a:rPr lang="cs-CZ" b="1" dirty="0" err="1"/>
              <a:t>Iné</a:t>
            </a:r>
            <a:r>
              <a:rPr lang="cs-CZ" b="1" dirty="0"/>
              <a:t> </a:t>
            </a:r>
            <a:r>
              <a:rPr lang="cs-CZ" b="1" dirty="0" err="1"/>
              <a:t>znamenia</a:t>
            </a:r>
            <a:endParaRPr lang="sk-SK" b="1" dirty="0"/>
          </a:p>
          <a:p>
            <a:endParaRPr lang="sk-SK" dirty="0"/>
          </a:p>
        </p:txBody>
      </p:sp>
      <p:sp>
        <p:nvSpPr>
          <p:cNvPr id="5" name="Text Box 1367">
            <a:extLst>
              <a:ext uri="{FF2B5EF4-FFF2-40B4-BE49-F238E27FC236}">
                <a16:creationId xmlns:a16="http://schemas.microsoft.com/office/drawing/2014/main" id="{D847199E-9BF6-4082-8D0B-D7AEBEF355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1967" y="3514748"/>
            <a:ext cx="4027966" cy="284582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l">
              <a:spcAft>
                <a:spcPts val="0"/>
              </a:spcAft>
            </a:pPr>
            <a:r>
              <a:rPr lang="sk-SK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</a:t>
            </a:r>
            <a:r>
              <a:rPr lang="sk-SK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br>
              <a:rPr lang="sk-SK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sk-SK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 brehu: Vyhláška pre pretekárov vyvesená. </a:t>
            </a:r>
          </a:p>
          <a:p>
            <a:pPr algn="l">
              <a:spcAft>
                <a:spcPts val="0"/>
              </a:spcAft>
            </a:pPr>
            <a:r>
              <a:rPr lang="sk-SK" sz="2800" dirty="0">
                <a:effectLst/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Na vode: </a:t>
            </a:r>
            <a:r>
              <a:rPr lang="sk-SK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Priblíž sa na dopočutie alebo sleduj toto plavidlo.</a:t>
            </a:r>
            <a:endParaRPr lang="sk-SK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" name="Picture 1376">
            <a:extLst>
              <a:ext uri="{FF2B5EF4-FFF2-40B4-BE49-F238E27FC236}">
                <a16:creationId xmlns:a16="http://schemas.microsoft.com/office/drawing/2014/main" id="{8911F709-BDB0-4742-8CA8-FA5D210878B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042" b="1036"/>
          <a:stretch>
            <a:fillRect/>
          </a:stretch>
        </p:blipFill>
        <p:spPr bwMode="auto">
          <a:xfrm>
            <a:off x="8656214" y="2766824"/>
            <a:ext cx="29527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43">
            <a:extLst>
              <a:ext uri="{FF2B5EF4-FFF2-40B4-BE49-F238E27FC236}">
                <a16:creationId xmlns:a16="http://schemas.microsoft.com/office/drawing/2014/main" id="{B77A07E4-8D88-4241-AEA6-86577298BE33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7966" y="2085855"/>
            <a:ext cx="902335" cy="850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5375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5737237-6FD6-4FA9-BCD0-EA7DA3DE6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/>
              <a:t>NÁMERY</a:t>
            </a:r>
          </a:p>
        </p:txBody>
      </p:sp>
      <p:pic>
        <p:nvPicPr>
          <p:cNvPr id="4" name="Zástupný objekt pre obsah 3">
            <a:extLst>
              <a:ext uri="{FF2B5EF4-FFF2-40B4-BE49-F238E27FC236}">
                <a16:creationId xmlns:a16="http://schemas.microsoft.com/office/drawing/2014/main" id="{FD2FB975-8D59-4535-9887-DB0BAA6F35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2829721">
            <a:off x="6189163" y="2536282"/>
            <a:ext cx="4321431" cy="4351338"/>
          </a:xfrm>
          <a:prstGeom prst="rect">
            <a:avLst/>
          </a:prstGeom>
        </p:spPr>
      </p:pic>
      <p:sp>
        <p:nvSpPr>
          <p:cNvPr id="5" name="Šípka: nadol 4">
            <a:extLst>
              <a:ext uri="{FF2B5EF4-FFF2-40B4-BE49-F238E27FC236}">
                <a16:creationId xmlns:a16="http://schemas.microsoft.com/office/drawing/2014/main" id="{009521C3-2E95-4DF5-951B-02DD0C840FAD}"/>
              </a:ext>
            </a:extLst>
          </p:cNvPr>
          <p:cNvSpPr/>
          <p:nvPr/>
        </p:nvSpPr>
        <p:spPr>
          <a:xfrm>
            <a:off x="7811161" y="1162681"/>
            <a:ext cx="1077433" cy="16018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8" name="Rovná spojnica 7">
            <a:extLst>
              <a:ext uri="{FF2B5EF4-FFF2-40B4-BE49-F238E27FC236}">
                <a16:creationId xmlns:a16="http://schemas.microsoft.com/office/drawing/2014/main" id="{219D1918-C867-4F3F-AC23-A65831D6147B}"/>
              </a:ext>
            </a:extLst>
          </p:cNvPr>
          <p:cNvCxnSpPr>
            <a:cxnSpLocks/>
          </p:cNvCxnSpPr>
          <p:nvPr/>
        </p:nvCxnSpPr>
        <p:spPr>
          <a:xfrm>
            <a:off x="260131" y="4556052"/>
            <a:ext cx="11931869" cy="11163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Rovná spojnica 8">
            <a:extLst>
              <a:ext uri="{FF2B5EF4-FFF2-40B4-BE49-F238E27FC236}">
                <a16:creationId xmlns:a16="http://schemas.microsoft.com/office/drawing/2014/main" id="{CE295CD3-AF5F-417F-856A-9ADB6DC917D8}"/>
              </a:ext>
            </a:extLst>
          </p:cNvPr>
          <p:cNvCxnSpPr>
            <a:cxnSpLocks/>
          </p:cNvCxnSpPr>
          <p:nvPr/>
        </p:nvCxnSpPr>
        <p:spPr>
          <a:xfrm>
            <a:off x="8349877" y="490506"/>
            <a:ext cx="0" cy="62796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ál 12">
            <a:extLst>
              <a:ext uri="{FF2B5EF4-FFF2-40B4-BE49-F238E27FC236}">
                <a16:creationId xmlns:a16="http://schemas.microsoft.com/office/drawing/2014/main" id="{5AFB6B7D-1DBF-48A3-8546-70D3703780C4}"/>
              </a:ext>
            </a:extLst>
          </p:cNvPr>
          <p:cNvSpPr/>
          <p:nvPr/>
        </p:nvSpPr>
        <p:spPr>
          <a:xfrm>
            <a:off x="567559" y="4564569"/>
            <a:ext cx="409903" cy="48827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15" name="Rovná spojnica 14">
            <a:extLst>
              <a:ext uri="{FF2B5EF4-FFF2-40B4-BE49-F238E27FC236}">
                <a16:creationId xmlns:a16="http://schemas.microsoft.com/office/drawing/2014/main" id="{2D841D93-F62C-4AF2-8738-14C868388A3B}"/>
              </a:ext>
            </a:extLst>
          </p:cNvPr>
          <p:cNvCxnSpPr>
            <a:cxnSpLocks/>
            <a:endCxn id="13" idx="0"/>
          </p:cNvCxnSpPr>
          <p:nvPr/>
        </p:nvCxnSpPr>
        <p:spPr>
          <a:xfrm>
            <a:off x="761408" y="1975092"/>
            <a:ext cx="11103" cy="25894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Vývojový diagram: dierna páska 16">
            <a:extLst>
              <a:ext uri="{FF2B5EF4-FFF2-40B4-BE49-F238E27FC236}">
                <a16:creationId xmlns:a16="http://schemas.microsoft.com/office/drawing/2014/main" id="{76786F8C-1D66-43D9-ABDF-4C28F56442A9}"/>
              </a:ext>
            </a:extLst>
          </p:cNvPr>
          <p:cNvSpPr/>
          <p:nvPr/>
        </p:nvSpPr>
        <p:spPr>
          <a:xfrm>
            <a:off x="772510" y="1888705"/>
            <a:ext cx="964916" cy="677856"/>
          </a:xfrm>
          <a:prstGeom prst="flowChartPunchedTap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8" name="BlokTextu 17">
            <a:extLst>
              <a:ext uri="{FF2B5EF4-FFF2-40B4-BE49-F238E27FC236}">
                <a16:creationId xmlns:a16="http://schemas.microsoft.com/office/drawing/2014/main" id="{06A81672-7249-4070-A5E0-2C8673978F61}"/>
              </a:ext>
            </a:extLst>
          </p:cNvPr>
          <p:cNvSpPr txBox="1"/>
          <p:nvPr/>
        </p:nvSpPr>
        <p:spPr>
          <a:xfrm>
            <a:off x="4477777" y="2257296"/>
            <a:ext cx="27546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3200" b="1" dirty="0"/>
              <a:t>PIN = </a:t>
            </a:r>
            <a:r>
              <a:rPr lang="sk-SK" sz="3200" b="1" dirty="0">
                <a:solidFill>
                  <a:srgbClr val="FF0000"/>
                </a:solidFill>
              </a:rPr>
              <a:t>223</a:t>
            </a:r>
          </a:p>
          <a:p>
            <a:r>
              <a:rPr lang="sk-SK" sz="3200" dirty="0"/>
              <a:t>=</a:t>
            </a:r>
            <a:r>
              <a:rPr lang="sk-SK" sz="32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313</a:t>
            </a:r>
            <a:r>
              <a:rPr lang="sk-SK" sz="3200" dirty="0"/>
              <a:t>-100+10</a:t>
            </a:r>
          </a:p>
        </p:txBody>
      </p:sp>
      <p:sp>
        <p:nvSpPr>
          <p:cNvPr id="19" name="BlokTextu 18">
            <a:extLst>
              <a:ext uri="{FF2B5EF4-FFF2-40B4-BE49-F238E27FC236}">
                <a16:creationId xmlns:a16="http://schemas.microsoft.com/office/drawing/2014/main" id="{7915F1A0-1704-448A-8F46-93EB015D4E88}"/>
              </a:ext>
            </a:extLst>
          </p:cNvPr>
          <p:cNvSpPr txBox="1"/>
          <p:nvPr/>
        </p:nvSpPr>
        <p:spPr>
          <a:xfrm>
            <a:off x="9135817" y="2472191"/>
            <a:ext cx="19707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b="1" dirty="0"/>
              <a:t>WM = </a:t>
            </a:r>
            <a:r>
              <a:rPr lang="sk-SK" sz="32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313</a:t>
            </a:r>
          </a:p>
        </p:txBody>
      </p:sp>
      <p:sp>
        <p:nvSpPr>
          <p:cNvPr id="20" name="BlokTextu 19">
            <a:extLst>
              <a:ext uri="{FF2B5EF4-FFF2-40B4-BE49-F238E27FC236}">
                <a16:creationId xmlns:a16="http://schemas.microsoft.com/office/drawing/2014/main" id="{2474D26D-FBBC-40E2-AD33-AAFBDBAEA724}"/>
              </a:ext>
            </a:extLst>
          </p:cNvPr>
          <p:cNvSpPr txBox="1"/>
          <p:nvPr/>
        </p:nvSpPr>
        <p:spPr>
          <a:xfrm>
            <a:off x="838199" y="4808708"/>
            <a:ext cx="241162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1400" b="1" dirty="0"/>
              <a:t>Recipročne, ak je </a:t>
            </a:r>
            <a:r>
              <a:rPr lang="sk-SK" sz="1400" b="1" dirty="0" err="1"/>
              <a:t>námer</a:t>
            </a:r>
            <a:r>
              <a:rPr lang="sk-SK" sz="1400" b="1" dirty="0"/>
              <a:t> &gt;180</a:t>
            </a:r>
          </a:p>
          <a:p>
            <a:pPr algn="ctr"/>
            <a:r>
              <a:rPr lang="sk-SK" sz="3200" b="1" dirty="0"/>
              <a:t>HR = </a:t>
            </a:r>
            <a:r>
              <a:rPr lang="sk-SK" sz="3200" b="1" dirty="0">
                <a:solidFill>
                  <a:schemeClr val="accent6"/>
                </a:solidFill>
              </a:rPr>
              <a:t>43</a:t>
            </a:r>
          </a:p>
          <a:p>
            <a:pPr algn="ctr"/>
            <a:r>
              <a:rPr lang="sk-SK" sz="3200" b="1" dirty="0"/>
              <a:t>=</a:t>
            </a:r>
            <a:r>
              <a:rPr lang="sk-SK" sz="3200" b="1" dirty="0">
                <a:solidFill>
                  <a:srgbClr val="FF0000"/>
                </a:solidFill>
              </a:rPr>
              <a:t>223</a:t>
            </a:r>
            <a:r>
              <a:rPr lang="sk-SK" sz="3200" b="1" dirty="0"/>
              <a:t>-200+20</a:t>
            </a:r>
            <a:endParaRPr lang="sk-SK" sz="3200" dirty="0"/>
          </a:p>
        </p:txBody>
      </p:sp>
      <p:sp>
        <p:nvSpPr>
          <p:cNvPr id="14" name="BlokTextu 13">
            <a:extLst>
              <a:ext uri="{FF2B5EF4-FFF2-40B4-BE49-F238E27FC236}">
                <a16:creationId xmlns:a16="http://schemas.microsoft.com/office/drawing/2014/main" id="{542FB4D3-0581-485A-9817-ECAB87FD6E9B}"/>
              </a:ext>
            </a:extLst>
          </p:cNvPr>
          <p:cNvSpPr txBox="1"/>
          <p:nvPr/>
        </p:nvSpPr>
        <p:spPr>
          <a:xfrm>
            <a:off x="8724901" y="20094"/>
            <a:ext cx="34004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000" b="1" dirty="0"/>
              <a:t>Recipročne, ak je </a:t>
            </a:r>
            <a:r>
              <a:rPr lang="sk-SK" sz="2000" b="1" dirty="0" err="1"/>
              <a:t>námer</a:t>
            </a:r>
            <a:r>
              <a:rPr lang="sk-SK" sz="2000" b="1" dirty="0"/>
              <a:t> &gt;180</a:t>
            </a:r>
          </a:p>
          <a:p>
            <a:pPr algn="ctr"/>
            <a:r>
              <a:rPr lang="sk-SK" sz="2000" b="1" dirty="0"/>
              <a:t>HR = 133</a:t>
            </a:r>
          </a:p>
          <a:p>
            <a:pPr algn="ctr"/>
            <a:r>
              <a:rPr lang="sk-SK" sz="2000" b="1" dirty="0"/>
              <a:t>=</a:t>
            </a:r>
            <a:r>
              <a:rPr lang="sk-SK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313</a:t>
            </a:r>
            <a:r>
              <a:rPr lang="sk-SK" sz="2000" b="1" dirty="0"/>
              <a:t>-200+20 </a:t>
            </a:r>
            <a:endParaRPr lang="sk-SK" sz="2000" dirty="0"/>
          </a:p>
        </p:txBody>
      </p:sp>
      <p:cxnSp>
        <p:nvCxnSpPr>
          <p:cNvPr id="16" name="Rovná spojnica 15">
            <a:extLst>
              <a:ext uri="{FF2B5EF4-FFF2-40B4-BE49-F238E27FC236}">
                <a16:creationId xmlns:a16="http://schemas.microsoft.com/office/drawing/2014/main" id="{5ACCDD29-F14D-4CA7-B1FC-10E9CD97E960}"/>
              </a:ext>
            </a:extLst>
          </p:cNvPr>
          <p:cNvCxnSpPr>
            <a:cxnSpLocks/>
          </p:cNvCxnSpPr>
          <p:nvPr/>
        </p:nvCxnSpPr>
        <p:spPr>
          <a:xfrm flipH="1">
            <a:off x="8358612" y="1583996"/>
            <a:ext cx="2633100" cy="301291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Vývojový diagram: dierna páska 20">
            <a:extLst>
              <a:ext uri="{FF2B5EF4-FFF2-40B4-BE49-F238E27FC236}">
                <a16:creationId xmlns:a16="http://schemas.microsoft.com/office/drawing/2014/main" id="{52B78536-8A01-4274-B9F8-FB4580C715C3}"/>
              </a:ext>
            </a:extLst>
          </p:cNvPr>
          <p:cNvSpPr/>
          <p:nvPr/>
        </p:nvSpPr>
        <p:spPr>
          <a:xfrm rot="2287404">
            <a:off x="10727623" y="1752548"/>
            <a:ext cx="964916" cy="677856"/>
          </a:xfrm>
          <a:prstGeom prst="flowChartPunchedTap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73077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 animBg="1"/>
      <p:bldP spid="17" grpId="0" animBg="1"/>
      <p:bldP spid="18" grpId="0"/>
      <p:bldP spid="19" grpId="0"/>
      <p:bldP spid="20" grpId="0"/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5737237-6FD6-4FA9-BCD0-EA7DA3DE6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NÁMERY</a:t>
            </a:r>
          </a:p>
        </p:txBody>
      </p:sp>
      <p:pic>
        <p:nvPicPr>
          <p:cNvPr id="4" name="Zástupný objekt pre obsah 3">
            <a:extLst>
              <a:ext uri="{FF2B5EF4-FFF2-40B4-BE49-F238E27FC236}">
                <a16:creationId xmlns:a16="http://schemas.microsoft.com/office/drawing/2014/main" id="{FD2FB975-8D59-4535-9887-DB0BAA6F35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9522443">
            <a:off x="6269457" y="2473841"/>
            <a:ext cx="4321431" cy="4351338"/>
          </a:xfrm>
          <a:prstGeom prst="rect">
            <a:avLst/>
          </a:prstGeom>
        </p:spPr>
      </p:pic>
      <p:sp>
        <p:nvSpPr>
          <p:cNvPr id="5" name="Šípka: nadol 4">
            <a:extLst>
              <a:ext uri="{FF2B5EF4-FFF2-40B4-BE49-F238E27FC236}">
                <a16:creationId xmlns:a16="http://schemas.microsoft.com/office/drawing/2014/main" id="{009521C3-2E95-4DF5-951B-02DD0C840FAD}"/>
              </a:ext>
            </a:extLst>
          </p:cNvPr>
          <p:cNvSpPr/>
          <p:nvPr/>
        </p:nvSpPr>
        <p:spPr>
          <a:xfrm>
            <a:off x="7811161" y="1162681"/>
            <a:ext cx="1077433" cy="16018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8" name="Rovná spojnica 7">
            <a:extLst>
              <a:ext uri="{FF2B5EF4-FFF2-40B4-BE49-F238E27FC236}">
                <a16:creationId xmlns:a16="http://schemas.microsoft.com/office/drawing/2014/main" id="{219D1918-C867-4F3F-AC23-A65831D6147B}"/>
              </a:ext>
            </a:extLst>
          </p:cNvPr>
          <p:cNvCxnSpPr>
            <a:cxnSpLocks/>
          </p:cNvCxnSpPr>
          <p:nvPr/>
        </p:nvCxnSpPr>
        <p:spPr>
          <a:xfrm>
            <a:off x="260131" y="4556052"/>
            <a:ext cx="11931869" cy="11163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Rovná spojnica 8">
            <a:extLst>
              <a:ext uri="{FF2B5EF4-FFF2-40B4-BE49-F238E27FC236}">
                <a16:creationId xmlns:a16="http://schemas.microsoft.com/office/drawing/2014/main" id="{CE295CD3-AF5F-417F-856A-9ADB6DC917D8}"/>
              </a:ext>
            </a:extLst>
          </p:cNvPr>
          <p:cNvCxnSpPr>
            <a:cxnSpLocks/>
          </p:cNvCxnSpPr>
          <p:nvPr/>
        </p:nvCxnSpPr>
        <p:spPr>
          <a:xfrm>
            <a:off x="8349877" y="490506"/>
            <a:ext cx="0" cy="62796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ál 12">
            <a:extLst>
              <a:ext uri="{FF2B5EF4-FFF2-40B4-BE49-F238E27FC236}">
                <a16:creationId xmlns:a16="http://schemas.microsoft.com/office/drawing/2014/main" id="{5AFB6B7D-1DBF-48A3-8546-70D3703780C4}"/>
              </a:ext>
            </a:extLst>
          </p:cNvPr>
          <p:cNvSpPr/>
          <p:nvPr/>
        </p:nvSpPr>
        <p:spPr>
          <a:xfrm>
            <a:off x="567559" y="4564569"/>
            <a:ext cx="409903" cy="48827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15" name="Rovná spojnica 14">
            <a:extLst>
              <a:ext uri="{FF2B5EF4-FFF2-40B4-BE49-F238E27FC236}">
                <a16:creationId xmlns:a16="http://schemas.microsoft.com/office/drawing/2014/main" id="{2D841D93-F62C-4AF2-8738-14C868388A3B}"/>
              </a:ext>
            </a:extLst>
          </p:cNvPr>
          <p:cNvCxnSpPr>
            <a:cxnSpLocks/>
            <a:endCxn id="13" idx="0"/>
          </p:cNvCxnSpPr>
          <p:nvPr/>
        </p:nvCxnSpPr>
        <p:spPr>
          <a:xfrm>
            <a:off x="761408" y="1975092"/>
            <a:ext cx="11103" cy="258947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Vývojový diagram: dierna páska 16">
            <a:extLst>
              <a:ext uri="{FF2B5EF4-FFF2-40B4-BE49-F238E27FC236}">
                <a16:creationId xmlns:a16="http://schemas.microsoft.com/office/drawing/2014/main" id="{76786F8C-1D66-43D9-ABDF-4C28F56442A9}"/>
              </a:ext>
            </a:extLst>
          </p:cNvPr>
          <p:cNvSpPr/>
          <p:nvPr/>
        </p:nvSpPr>
        <p:spPr>
          <a:xfrm>
            <a:off x="772510" y="1888705"/>
            <a:ext cx="964916" cy="677856"/>
          </a:xfrm>
          <a:prstGeom prst="flowChartPunchedTap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8" name="BlokTextu 17">
            <a:extLst>
              <a:ext uri="{FF2B5EF4-FFF2-40B4-BE49-F238E27FC236}">
                <a16:creationId xmlns:a16="http://schemas.microsoft.com/office/drawing/2014/main" id="{06A81672-7249-4070-A5E0-2C8673978F61}"/>
              </a:ext>
            </a:extLst>
          </p:cNvPr>
          <p:cNvSpPr txBox="1"/>
          <p:nvPr/>
        </p:nvSpPr>
        <p:spPr>
          <a:xfrm>
            <a:off x="4619816" y="1631443"/>
            <a:ext cx="275461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b="1" dirty="0"/>
              <a:t>Ak je WM &lt;90</a:t>
            </a:r>
          </a:p>
          <a:p>
            <a:pPr algn="ctr"/>
            <a:r>
              <a:rPr lang="sk-SK" sz="3200" b="1" dirty="0">
                <a:solidFill>
                  <a:srgbClr val="FF0000"/>
                </a:solidFill>
              </a:rPr>
              <a:t>PIN = 305</a:t>
            </a:r>
          </a:p>
          <a:p>
            <a:pPr algn="ctr"/>
            <a:r>
              <a:rPr lang="sk-SK" sz="2400" i="1" dirty="0"/>
              <a:t>=270+</a:t>
            </a:r>
            <a:r>
              <a:rPr lang="sk-SK" sz="2400" b="1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35</a:t>
            </a:r>
          </a:p>
        </p:txBody>
      </p:sp>
      <p:sp>
        <p:nvSpPr>
          <p:cNvPr id="19" name="BlokTextu 18">
            <a:extLst>
              <a:ext uri="{FF2B5EF4-FFF2-40B4-BE49-F238E27FC236}">
                <a16:creationId xmlns:a16="http://schemas.microsoft.com/office/drawing/2014/main" id="{7915F1A0-1704-448A-8F46-93EB015D4E88}"/>
              </a:ext>
            </a:extLst>
          </p:cNvPr>
          <p:cNvSpPr txBox="1"/>
          <p:nvPr/>
        </p:nvSpPr>
        <p:spPr>
          <a:xfrm>
            <a:off x="8667020" y="1431172"/>
            <a:ext cx="19707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b="1" dirty="0">
                <a:solidFill>
                  <a:schemeClr val="accent5">
                    <a:lumMod val="75000"/>
                  </a:schemeClr>
                </a:solidFill>
              </a:rPr>
              <a:t>WM = 35</a:t>
            </a:r>
          </a:p>
        </p:txBody>
      </p:sp>
      <p:sp>
        <p:nvSpPr>
          <p:cNvPr id="20" name="BlokTextu 19">
            <a:extLst>
              <a:ext uri="{FF2B5EF4-FFF2-40B4-BE49-F238E27FC236}">
                <a16:creationId xmlns:a16="http://schemas.microsoft.com/office/drawing/2014/main" id="{2474D26D-FBBC-40E2-AD33-AAFBDBAEA724}"/>
              </a:ext>
            </a:extLst>
          </p:cNvPr>
          <p:cNvSpPr txBox="1"/>
          <p:nvPr/>
        </p:nvSpPr>
        <p:spPr>
          <a:xfrm>
            <a:off x="838199" y="4808708"/>
            <a:ext cx="29170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1600" b="1" dirty="0"/>
              <a:t>Recipročne, ak je </a:t>
            </a:r>
            <a:r>
              <a:rPr lang="sk-SK" sz="1600" b="1" dirty="0" err="1"/>
              <a:t>námer</a:t>
            </a:r>
            <a:r>
              <a:rPr lang="sk-SK" sz="1600" b="1" dirty="0"/>
              <a:t> &gt;180</a:t>
            </a:r>
          </a:p>
          <a:p>
            <a:pPr algn="ctr"/>
            <a:r>
              <a:rPr lang="sk-SK" sz="3200" b="1" dirty="0">
                <a:solidFill>
                  <a:schemeClr val="accent6"/>
                </a:solidFill>
              </a:rPr>
              <a:t>HR = 125</a:t>
            </a:r>
          </a:p>
          <a:p>
            <a:pPr algn="ctr"/>
            <a:r>
              <a:rPr lang="sk-SK" sz="2400" b="1" i="1" dirty="0"/>
              <a:t>=</a:t>
            </a:r>
            <a:r>
              <a:rPr lang="sk-SK" sz="2400" b="1" i="1" dirty="0">
                <a:solidFill>
                  <a:srgbClr val="FF0000"/>
                </a:solidFill>
              </a:rPr>
              <a:t>305</a:t>
            </a:r>
            <a:r>
              <a:rPr lang="sk-SK" sz="2400" b="1" i="1" dirty="0"/>
              <a:t>-200+20</a:t>
            </a:r>
            <a:endParaRPr lang="sk-SK" sz="2400" i="1" dirty="0"/>
          </a:p>
        </p:txBody>
      </p:sp>
      <p:cxnSp>
        <p:nvCxnSpPr>
          <p:cNvPr id="14" name="Rovná spojnica 13">
            <a:extLst>
              <a:ext uri="{FF2B5EF4-FFF2-40B4-BE49-F238E27FC236}">
                <a16:creationId xmlns:a16="http://schemas.microsoft.com/office/drawing/2014/main" id="{76656E15-52EE-4DB9-A54C-D8F3CAE20F33}"/>
              </a:ext>
            </a:extLst>
          </p:cNvPr>
          <p:cNvCxnSpPr>
            <a:cxnSpLocks/>
          </p:cNvCxnSpPr>
          <p:nvPr/>
        </p:nvCxnSpPr>
        <p:spPr>
          <a:xfrm flipH="1">
            <a:off x="8358612" y="1583996"/>
            <a:ext cx="2633100" cy="301291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Vývojový diagram: dierna páska 15">
            <a:extLst>
              <a:ext uri="{FF2B5EF4-FFF2-40B4-BE49-F238E27FC236}">
                <a16:creationId xmlns:a16="http://schemas.microsoft.com/office/drawing/2014/main" id="{CF2902DC-AA42-446C-A4D1-401A698F9E6B}"/>
              </a:ext>
            </a:extLst>
          </p:cNvPr>
          <p:cNvSpPr/>
          <p:nvPr/>
        </p:nvSpPr>
        <p:spPr>
          <a:xfrm rot="2287404">
            <a:off x="10727623" y="1752548"/>
            <a:ext cx="964916" cy="677856"/>
          </a:xfrm>
          <a:prstGeom prst="flowChartPunchedTap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400954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4105D44-024B-4970-9A90-1D33608BB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ŠTARTOVÁ ČIARA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35C523C8-DE6A-45AA-98A1-A0FCE01CCD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KOLMO NA VIETOR ( nie - + 5</a:t>
            </a:r>
            <a:r>
              <a:rPr lang="sk-SK" baseline="30000" dirty="0"/>
              <a:t>o, </a:t>
            </a:r>
            <a:r>
              <a:rPr lang="sk-SK" dirty="0"/>
              <a:t>10</a:t>
            </a:r>
            <a:r>
              <a:rPr lang="sk-SK" baseline="30000" dirty="0"/>
              <a:t>o, </a:t>
            </a:r>
            <a:r>
              <a:rPr lang="sk-SK" dirty="0"/>
              <a:t>20</a:t>
            </a:r>
            <a:r>
              <a:rPr lang="sk-SK" baseline="30000" dirty="0"/>
              <a:t>o</a:t>
            </a:r>
            <a:r>
              <a:rPr lang="sk-SK" dirty="0"/>
              <a:t>)</a:t>
            </a:r>
          </a:p>
          <a:p>
            <a:r>
              <a:rPr lang="sk-SK" dirty="0" err="1"/>
              <a:t>DĺŽKA</a:t>
            </a:r>
            <a:r>
              <a:rPr lang="sk-SK" dirty="0"/>
              <a:t> – GPS </a:t>
            </a:r>
            <a:r>
              <a:rPr lang="sk-SK" dirty="0" err="1"/>
              <a:t>odometer</a:t>
            </a:r>
            <a:r>
              <a:rPr lang="sk-SK" dirty="0"/>
              <a:t> – 1,25 x </a:t>
            </a:r>
            <a:r>
              <a:rPr lang="sk-SK" dirty="0" err="1"/>
              <a:t>dlžka</a:t>
            </a:r>
            <a:r>
              <a:rPr lang="sk-SK" dirty="0"/>
              <a:t> lode x počet lodí</a:t>
            </a:r>
          </a:p>
          <a:p>
            <a:r>
              <a:rPr lang="sk-SK" dirty="0"/>
              <a:t>PRÚD ? – uprav</a:t>
            </a:r>
          </a:p>
          <a:p>
            <a:r>
              <a:rPr lang="sk-SK" dirty="0"/>
              <a:t>Do PRÍPRAVY ( </a:t>
            </a:r>
            <a:r>
              <a:rPr lang="sk-SK" dirty="0" err="1"/>
              <a:t>šteluj</a:t>
            </a:r>
            <a:r>
              <a:rPr lang="sk-SK" dirty="0"/>
              <a:t> </a:t>
            </a:r>
            <a:r>
              <a:rPr lang="sk-SK" dirty="0" err="1"/>
              <a:t>kotvovym</a:t>
            </a:r>
            <a:r>
              <a:rPr lang="sk-SK" dirty="0"/>
              <a:t> lanom lode)</a:t>
            </a:r>
          </a:p>
          <a:p>
            <a:pPr lvl="1"/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3455423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40CB7D24-78F7-4E8F-B39C-5C05F9FE5CB1}"/>
              </a:ext>
            </a:extLst>
          </p:cNvPr>
          <p:cNvGrpSpPr>
            <a:grpSpLocks/>
          </p:cNvGrpSpPr>
          <p:nvPr/>
        </p:nvGrpSpPr>
        <p:grpSpPr bwMode="auto">
          <a:xfrm>
            <a:off x="7391091" y="4315522"/>
            <a:ext cx="344488" cy="727076"/>
            <a:chOff x="5852" y="4631"/>
            <a:chExt cx="542" cy="1145"/>
          </a:xfrm>
        </p:grpSpPr>
        <p:grpSp>
          <p:nvGrpSpPr>
            <p:cNvPr id="3" name="Group 3">
              <a:extLst>
                <a:ext uri="{FF2B5EF4-FFF2-40B4-BE49-F238E27FC236}">
                  <a16:creationId xmlns:a16="http://schemas.microsoft.com/office/drawing/2014/main" id="{839D4C31-C770-47AD-B182-A96C500CC9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52" y="4631"/>
              <a:ext cx="542" cy="1145"/>
              <a:chOff x="7802" y="12371"/>
              <a:chExt cx="542" cy="1145"/>
            </a:xfrm>
          </p:grpSpPr>
          <p:sp>
            <p:nvSpPr>
              <p:cNvPr id="5" name="Arc 4">
                <a:extLst>
                  <a:ext uri="{FF2B5EF4-FFF2-40B4-BE49-F238E27FC236}">
                    <a16:creationId xmlns:a16="http://schemas.microsoft.com/office/drawing/2014/main" id="{434B3394-D36C-4D70-BC7B-4E9545463C58}"/>
                  </a:ext>
                </a:extLst>
              </p:cNvPr>
              <p:cNvSpPr>
                <a:spLocks/>
              </p:cNvSpPr>
              <p:nvPr/>
            </p:nvSpPr>
            <p:spPr bwMode="auto">
              <a:xfrm rot="21510231" flipH="1">
                <a:off x="7802" y="12378"/>
                <a:ext cx="283" cy="719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/>
              </a:p>
            </p:txBody>
          </p:sp>
          <p:sp>
            <p:nvSpPr>
              <p:cNvPr id="6" name="Arc 5">
                <a:extLst>
                  <a:ext uri="{FF2B5EF4-FFF2-40B4-BE49-F238E27FC236}">
                    <a16:creationId xmlns:a16="http://schemas.microsoft.com/office/drawing/2014/main" id="{B2BDC927-371E-4661-BCEC-2447DD1CF3AF}"/>
                  </a:ext>
                </a:extLst>
              </p:cNvPr>
              <p:cNvSpPr>
                <a:spLocks/>
              </p:cNvSpPr>
              <p:nvPr/>
            </p:nvSpPr>
            <p:spPr bwMode="auto">
              <a:xfrm rot="-89769" flipH="1" flipV="1">
                <a:off x="7818" y="13070"/>
                <a:ext cx="153" cy="373"/>
              </a:xfrm>
              <a:custGeom>
                <a:avLst/>
                <a:gdLst>
                  <a:gd name="G0" fmla="+- 0 0 0"/>
                  <a:gd name="G1" fmla="+- 21147 0 0"/>
                  <a:gd name="G2" fmla="+- 21600 0 0"/>
                  <a:gd name="T0" fmla="*/ 4403 w 21600"/>
                  <a:gd name="T1" fmla="*/ 0 h 21147"/>
                  <a:gd name="T2" fmla="*/ 21600 w 21600"/>
                  <a:gd name="T3" fmla="*/ 21147 h 21147"/>
                  <a:gd name="T4" fmla="*/ 0 w 21600"/>
                  <a:gd name="T5" fmla="*/ 21147 h 21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147" fill="none" extrusionOk="0">
                    <a:moveTo>
                      <a:pt x="4402" y="0"/>
                    </a:moveTo>
                    <a:cubicBezTo>
                      <a:pt x="14420" y="2086"/>
                      <a:pt x="21600" y="10914"/>
                      <a:pt x="21600" y="21147"/>
                    </a:cubicBezTo>
                  </a:path>
                  <a:path w="21600" h="21147" stroke="0" extrusionOk="0">
                    <a:moveTo>
                      <a:pt x="4402" y="0"/>
                    </a:moveTo>
                    <a:cubicBezTo>
                      <a:pt x="14420" y="2086"/>
                      <a:pt x="21600" y="10914"/>
                      <a:pt x="21600" y="21147"/>
                    </a:cubicBezTo>
                    <a:lnTo>
                      <a:pt x="0" y="21147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/>
              </a:p>
            </p:txBody>
          </p:sp>
          <p:sp>
            <p:nvSpPr>
              <p:cNvPr id="7" name="Arc 6">
                <a:extLst>
                  <a:ext uri="{FF2B5EF4-FFF2-40B4-BE49-F238E27FC236}">
                    <a16:creationId xmlns:a16="http://schemas.microsoft.com/office/drawing/2014/main" id="{0FED11F2-C79C-41D1-A20A-C81F47337141}"/>
                  </a:ext>
                </a:extLst>
              </p:cNvPr>
              <p:cNvSpPr>
                <a:spLocks/>
              </p:cNvSpPr>
              <p:nvPr/>
            </p:nvSpPr>
            <p:spPr bwMode="auto">
              <a:xfrm rot="21510231" flipV="1">
                <a:off x="8185" y="12983"/>
                <a:ext cx="159" cy="461"/>
              </a:xfrm>
              <a:custGeom>
                <a:avLst/>
                <a:gdLst>
                  <a:gd name="G0" fmla="+- 0 0 0"/>
                  <a:gd name="G1" fmla="+- 21392 0 0"/>
                  <a:gd name="G2" fmla="+- 21600 0 0"/>
                  <a:gd name="T0" fmla="*/ 2992 w 21600"/>
                  <a:gd name="T1" fmla="*/ 0 h 23737"/>
                  <a:gd name="T2" fmla="*/ 21472 w 21600"/>
                  <a:gd name="T3" fmla="*/ 23737 h 23737"/>
                  <a:gd name="T4" fmla="*/ 0 w 21600"/>
                  <a:gd name="T5" fmla="*/ 21392 h 23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3737" fill="none" extrusionOk="0">
                    <a:moveTo>
                      <a:pt x="2991" y="0"/>
                    </a:moveTo>
                    <a:cubicBezTo>
                      <a:pt x="13661" y="1492"/>
                      <a:pt x="21600" y="10618"/>
                      <a:pt x="21600" y="21392"/>
                    </a:cubicBezTo>
                    <a:cubicBezTo>
                      <a:pt x="21600" y="22175"/>
                      <a:pt x="21557" y="22958"/>
                      <a:pt x="21472" y="23737"/>
                    </a:cubicBezTo>
                  </a:path>
                  <a:path w="21600" h="23737" stroke="0" extrusionOk="0">
                    <a:moveTo>
                      <a:pt x="2991" y="0"/>
                    </a:moveTo>
                    <a:cubicBezTo>
                      <a:pt x="13661" y="1492"/>
                      <a:pt x="21600" y="10618"/>
                      <a:pt x="21600" y="21392"/>
                    </a:cubicBezTo>
                    <a:cubicBezTo>
                      <a:pt x="21600" y="22175"/>
                      <a:pt x="21557" y="22958"/>
                      <a:pt x="21472" y="23737"/>
                    </a:cubicBezTo>
                    <a:lnTo>
                      <a:pt x="0" y="21392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/>
              </a:p>
            </p:txBody>
          </p:sp>
          <p:sp>
            <p:nvSpPr>
              <p:cNvPr id="8" name="Arc 7">
                <a:extLst>
                  <a:ext uri="{FF2B5EF4-FFF2-40B4-BE49-F238E27FC236}">
                    <a16:creationId xmlns:a16="http://schemas.microsoft.com/office/drawing/2014/main" id="{BFE0B814-6346-4635-8583-473D67BD7317}"/>
                  </a:ext>
                </a:extLst>
              </p:cNvPr>
              <p:cNvSpPr>
                <a:spLocks/>
              </p:cNvSpPr>
              <p:nvPr/>
            </p:nvSpPr>
            <p:spPr bwMode="auto">
              <a:xfrm rot="-89769">
                <a:off x="8085" y="12371"/>
                <a:ext cx="247" cy="706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140D3258-B29A-4973-9B0D-16B7539261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1577262">
                <a:off x="7945" y="12585"/>
                <a:ext cx="284" cy="853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rgbClr val="FF66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/>
              </a:p>
            </p:txBody>
          </p:sp>
          <p:sp>
            <p:nvSpPr>
              <p:cNvPr id="10" name="Line 9">
                <a:extLst>
                  <a:ext uri="{FF2B5EF4-FFF2-40B4-BE49-F238E27FC236}">
                    <a16:creationId xmlns:a16="http://schemas.microsoft.com/office/drawing/2014/main" id="{EC56D0C5-E6FE-410C-9342-94D5A3F2A3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3382452" flipH="1">
                <a:off x="8009" y="13325"/>
                <a:ext cx="152" cy="23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/>
              </a:p>
            </p:txBody>
          </p:sp>
          <p:sp>
            <p:nvSpPr>
              <p:cNvPr id="11" name="Line 10">
                <a:extLst>
                  <a:ext uri="{FF2B5EF4-FFF2-40B4-BE49-F238E27FC236}">
                    <a16:creationId xmlns:a16="http://schemas.microsoft.com/office/drawing/2014/main" id="{D23274E7-6206-412B-A477-1D0E9C961A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78" y="12393"/>
                <a:ext cx="0" cy="363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/>
              </a:p>
            </p:txBody>
          </p:sp>
        </p:grpSp>
        <p:sp>
          <p:nvSpPr>
            <p:cNvPr id="4" name="WordArt 11">
              <a:extLst>
                <a:ext uri="{FF2B5EF4-FFF2-40B4-BE49-F238E27FC236}">
                  <a16:creationId xmlns:a16="http://schemas.microsoft.com/office/drawing/2014/main" id="{0D6ADC53-AAD6-436B-A319-5CEDB32122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5400000">
              <a:off x="5955" y="5055"/>
              <a:ext cx="375" cy="22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 fontAlgn="auto">
                <a:buNone/>
              </a:pPr>
              <a:r>
                <a:rPr lang="sk-SK" sz="3600" kern="10" spc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/>
                  <a:latin typeface="Arial Black" panose="020B0A04020102020204" pitchFamily="34" charset="0"/>
                </a:rPr>
                <a:t>RC</a:t>
              </a:r>
            </a:p>
          </p:txBody>
        </p:sp>
      </p:grpSp>
      <p:sp>
        <p:nvSpPr>
          <p:cNvPr id="12" name="Oval 12">
            <a:extLst>
              <a:ext uri="{FF2B5EF4-FFF2-40B4-BE49-F238E27FC236}">
                <a16:creationId xmlns:a16="http://schemas.microsoft.com/office/drawing/2014/main" id="{D176D767-DCCD-464A-8696-2F170B66FE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94451" y="4480781"/>
            <a:ext cx="128588" cy="112712"/>
          </a:xfrm>
          <a:prstGeom prst="ellipse">
            <a:avLst/>
          </a:prstGeom>
          <a:solidFill>
            <a:srgbClr val="FF99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grpSp>
        <p:nvGrpSpPr>
          <p:cNvPr id="13" name="Group 13">
            <a:extLst>
              <a:ext uri="{FF2B5EF4-FFF2-40B4-BE49-F238E27FC236}">
                <a16:creationId xmlns:a16="http://schemas.microsoft.com/office/drawing/2014/main" id="{EA1FCF6B-4A5F-4DAF-AE66-DB6DFBC01106}"/>
              </a:ext>
            </a:extLst>
          </p:cNvPr>
          <p:cNvGrpSpPr>
            <a:grpSpLocks/>
          </p:cNvGrpSpPr>
          <p:nvPr/>
        </p:nvGrpSpPr>
        <p:grpSpPr bwMode="auto">
          <a:xfrm>
            <a:off x="7152136" y="901745"/>
            <a:ext cx="1012825" cy="1028700"/>
            <a:chOff x="3720" y="1620"/>
            <a:chExt cx="1596" cy="1620"/>
          </a:xfrm>
        </p:grpSpPr>
        <p:sp>
          <p:nvSpPr>
            <p:cNvPr id="14" name="AutoShape 14">
              <a:extLst>
                <a:ext uri="{FF2B5EF4-FFF2-40B4-BE49-F238E27FC236}">
                  <a16:creationId xmlns:a16="http://schemas.microsoft.com/office/drawing/2014/main" id="{58ACE09F-84C0-4039-BD9A-06C6EB6F12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20" y="1620"/>
              <a:ext cx="1596" cy="1620"/>
            </a:xfrm>
            <a:prstGeom prst="downArrow">
              <a:avLst>
                <a:gd name="adj1" fmla="val 50000"/>
                <a:gd name="adj2" fmla="val 25376"/>
              </a:avLst>
            </a:prstGeom>
            <a:solidFill>
              <a:srgbClr val="FFFFFF"/>
            </a:solidFill>
            <a:ln w="38100">
              <a:solidFill>
                <a:srgbClr val="0000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5" name="WordArt 15">
              <a:extLst>
                <a:ext uri="{FF2B5EF4-FFF2-40B4-BE49-F238E27FC236}">
                  <a16:creationId xmlns:a16="http://schemas.microsoft.com/office/drawing/2014/main" id="{53E293F8-1A43-46F5-8E70-9723C437B1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5400000">
              <a:off x="3939" y="2151"/>
              <a:ext cx="1145" cy="44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 fontAlgn="auto">
                <a:buNone/>
              </a:pPr>
              <a:r>
                <a:rPr lang="sk-SK" sz="3600" kern="10" spc="0" dirty="0">
                  <a:ln w="9525">
                    <a:solidFill>
                      <a:srgbClr val="0000FF"/>
                    </a:solidFill>
                    <a:round/>
                    <a:headEnd/>
                    <a:tailEnd/>
                  </a:ln>
                  <a:solidFill>
                    <a:srgbClr val="0000FF"/>
                  </a:solidFill>
                  <a:effectLst/>
                  <a:latin typeface="Arial Black" panose="020B0A04020102020204" pitchFamily="34" charset="0"/>
                </a:rPr>
                <a:t>WIND</a:t>
              </a:r>
            </a:p>
          </p:txBody>
        </p:sp>
      </p:grpSp>
      <p:sp>
        <p:nvSpPr>
          <p:cNvPr id="16" name="Line 2">
            <a:extLst>
              <a:ext uri="{FF2B5EF4-FFF2-40B4-BE49-F238E27FC236}">
                <a16:creationId xmlns:a16="http://schemas.microsoft.com/office/drawing/2014/main" id="{FAC6BFAF-1349-428F-9C1B-8340110A4E83}"/>
              </a:ext>
            </a:extLst>
          </p:cNvPr>
          <p:cNvSpPr>
            <a:spLocks noChangeShapeType="1"/>
          </p:cNvSpPr>
          <p:nvPr/>
        </p:nvSpPr>
        <p:spPr bwMode="auto">
          <a:xfrm>
            <a:off x="1776079" y="4500115"/>
            <a:ext cx="7192884" cy="16430"/>
          </a:xfrm>
          <a:prstGeom prst="line">
            <a:avLst/>
          </a:prstGeom>
          <a:noFill/>
          <a:ln w="9525">
            <a:solidFill>
              <a:schemeClr val="accent5">
                <a:lumMod val="75000"/>
              </a:schemeClr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grpSp>
        <p:nvGrpSpPr>
          <p:cNvPr id="22" name="Group 13">
            <a:extLst>
              <a:ext uri="{FF2B5EF4-FFF2-40B4-BE49-F238E27FC236}">
                <a16:creationId xmlns:a16="http://schemas.microsoft.com/office/drawing/2014/main" id="{ECFBB5FB-1223-43C0-B24E-DB424AA9F27A}"/>
              </a:ext>
            </a:extLst>
          </p:cNvPr>
          <p:cNvGrpSpPr>
            <a:grpSpLocks/>
          </p:cNvGrpSpPr>
          <p:nvPr/>
        </p:nvGrpSpPr>
        <p:grpSpPr bwMode="auto">
          <a:xfrm rot="1499345">
            <a:off x="8334839" y="1154888"/>
            <a:ext cx="1012825" cy="1028700"/>
            <a:chOff x="3720" y="1620"/>
            <a:chExt cx="1596" cy="1620"/>
          </a:xfrm>
        </p:grpSpPr>
        <p:sp>
          <p:nvSpPr>
            <p:cNvPr id="23" name="AutoShape 14">
              <a:extLst>
                <a:ext uri="{FF2B5EF4-FFF2-40B4-BE49-F238E27FC236}">
                  <a16:creationId xmlns:a16="http://schemas.microsoft.com/office/drawing/2014/main" id="{52692400-F9B9-488C-ABD4-A2C019836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20" y="1620"/>
              <a:ext cx="1596" cy="1620"/>
            </a:xfrm>
            <a:prstGeom prst="downArrow">
              <a:avLst>
                <a:gd name="adj1" fmla="val 50000"/>
                <a:gd name="adj2" fmla="val 25376"/>
              </a:avLst>
            </a:prstGeom>
            <a:solidFill>
              <a:srgbClr val="FFFFFF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>
                <a:solidFill>
                  <a:srgbClr val="FF0000"/>
                </a:solidFill>
              </a:endParaRPr>
            </a:p>
          </p:txBody>
        </p:sp>
        <p:sp>
          <p:nvSpPr>
            <p:cNvPr id="24" name="WordArt 15">
              <a:extLst>
                <a:ext uri="{FF2B5EF4-FFF2-40B4-BE49-F238E27FC236}">
                  <a16:creationId xmlns:a16="http://schemas.microsoft.com/office/drawing/2014/main" id="{8D9D7EE5-3E14-4A6C-9528-C3DA11DD26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5400000">
              <a:off x="3939" y="2151"/>
              <a:ext cx="1145" cy="44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 fontAlgn="auto">
                <a:buNone/>
              </a:pPr>
              <a:r>
                <a:rPr lang="sk-SK" sz="3600" kern="10" spc="0" dirty="0">
                  <a:ln w="9525">
                    <a:solidFill>
                      <a:srgbClr val="0000FF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effectLst/>
                  <a:latin typeface="Arial Black" panose="020B0A04020102020204" pitchFamily="34" charset="0"/>
                </a:rPr>
                <a:t>WIND</a:t>
              </a:r>
            </a:p>
          </p:txBody>
        </p:sp>
      </p:grpSp>
      <p:sp>
        <p:nvSpPr>
          <p:cNvPr id="25" name="Line 2">
            <a:extLst>
              <a:ext uri="{FF2B5EF4-FFF2-40B4-BE49-F238E27FC236}">
                <a16:creationId xmlns:a16="http://schemas.microsoft.com/office/drawing/2014/main" id="{5F44648C-01F0-4D0A-87A3-D4292436ECBB}"/>
              </a:ext>
            </a:extLst>
          </p:cNvPr>
          <p:cNvSpPr>
            <a:spLocks noChangeShapeType="1"/>
          </p:cNvSpPr>
          <p:nvPr/>
        </p:nvSpPr>
        <p:spPr bwMode="auto">
          <a:xfrm rot="1499345">
            <a:off x="2089556" y="3895139"/>
            <a:ext cx="8635205" cy="143883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sp>
        <p:nvSpPr>
          <p:cNvPr id="26" name="Oval 12">
            <a:extLst>
              <a:ext uri="{FF2B5EF4-FFF2-40B4-BE49-F238E27FC236}">
                <a16:creationId xmlns:a16="http://schemas.microsoft.com/office/drawing/2014/main" id="{67971FC2-E062-480C-94A1-05E6CB408F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5438" y="2498567"/>
            <a:ext cx="128588" cy="112712"/>
          </a:xfrm>
          <a:prstGeom prst="ellipse">
            <a:avLst/>
          </a:prstGeom>
          <a:solidFill>
            <a:srgbClr val="FF99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sp>
        <p:nvSpPr>
          <p:cNvPr id="27" name="Nadpis 1">
            <a:extLst>
              <a:ext uri="{FF2B5EF4-FFF2-40B4-BE49-F238E27FC236}">
                <a16:creationId xmlns:a16="http://schemas.microsoft.com/office/drawing/2014/main" id="{C218C60C-1372-4105-80BC-C0C3B48DAB6D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dirty="0"/>
              <a:t>ŠTARTOVÁ ČIARA – ÚPRAVA NA SMER VETRA</a:t>
            </a:r>
          </a:p>
        </p:txBody>
      </p:sp>
    </p:spTree>
    <p:extLst>
      <p:ext uri="{BB962C8B-B14F-4D97-AF65-F5344CB8AC3E}">
        <p14:creationId xmlns:p14="http://schemas.microsoft.com/office/powerpoint/2010/main" val="3270458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 animBg="1"/>
      <p:bldP spid="25" grpId="0" animBg="1"/>
      <p:bldP spid="2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A4F523B7-9467-4CE9-A260-247F482379B6}"/>
              </a:ext>
            </a:extLst>
          </p:cNvPr>
          <p:cNvGrpSpPr>
            <a:grpSpLocks/>
          </p:cNvGrpSpPr>
          <p:nvPr/>
        </p:nvGrpSpPr>
        <p:grpSpPr bwMode="auto">
          <a:xfrm>
            <a:off x="9311467" y="5423566"/>
            <a:ext cx="344488" cy="727076"/>
            <a:chOff x="5852" y="4631"/>
            <a:chExt cx="542" cy="1145"/>
          </a:xfrm>
        </p:grpSpPr>
        <p:grpSp>
          <p:nvGrpSpPr>
            <p:cNvPr id="3" name="Group 3">
              <a:extLst>
                <a:ext uri="{FF2B5EF4-FFF2-40B4-BE49-F238E27FC236}">
                  <a16:creationId xmlns:a16="http://schemas.microsoft.com/office/drawing/2014/main" id="{BDD95839-1F8A-48CC-95D1-AC39FF0DC23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52" y="4631"/>
              <a:ext cx="542" cy="1145"/>
              <a:chOff x="7802" y="12371"/>
              <a:chExt cx="542" cy="1145"/>
            </a:xfrm>
          </p:grpSpPr>
          <p:sp>
            <p:nvSpPr>
              <p:cNvPr id="5" name="Arc 4">
                <a:extLst>
                  <a:ext uri="{FF2B5EF4-FFF2-40B4-BE49-F238E27FC236}">
                    <a16:creationId xmlns:a16="http://schemas.microsoft.com/office/drawing/2014/main" id="{BE6FE57C-222A-42F4-8C96-C5A0FAD3CAC4}"/>
                  </a:ext>
                </a:extLst>
              </p:cNvPr>
              <p:cNvSpPr>
                <a:spLocks/>
              </p:cNvSpPr>
              <p:nvPr/>
            </p:nvSpPr>
            <p:spPr bwMode="auto">
              <a:xfrm rot="21510231" flipH="1">
                <a:off x="7802" y="12378"/>
                <a:ext cx="283" cy="719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/>
              </a:p>
            </p:txBody>
          </p:sp>
          <p:sp>
            <p:nvSpPr>
              <p:cNvPr id="6" name="Arc 5">
                <a:extLst>
                  <a:ext uri="{FF2B5EF4-FFF2-40B4-BE49-F238E27FC236}">
                    <a16:creationId xmlns:a16="http://schemas.microsoft.com/office/drawing/2014/main" id="{094B3D6E-80D7-40AE-89FF-E82CAD244D8A}"/>
                  </a:ext>
                </a:extLst>
              </p:cNvPr>
              <p:cNvSpPr>
                <a:spLocks/>
              </p:cNvSpPr>
              <p:nvPr/>
            </p:nvSpPr>
            <p:spPr bwMode="auto">
              <a:xfrm rot="-89769" flipH="1" flipV="1">
                <a:off x="7818" y="13070"/>
                <a:ext cx="153" cy="373"/>
              </a:xfrm>
              <a:custGeom>
                <a:avLst/>
                <a:gdLst>
                  <a:gd name="G0" fmla="+- 0 0 0"/>
                  <a:gd name="G1" fmla="+- 21147 0 0"/>
                  <a:gd name="G2" fmla="+- 21600 0 0"/>
                  <a:gd name="T0" fmla="*/ 4403 w 21600"/>
                  <a:gd name="T1" fmla="*/ 0 h 21147"/>
                  <a:gd name="T2" fmla="*/ 21600 w 21600"/>
                  <a:gd name="T3" fmla="*/ 21147 h 21147"/>
                  <a:gd name="T4" fmla="*/ 0 w 21600"/>
                  <a:gd name="T5" fmla="*/ 21147 h 21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147" fill="none" extrusionOk="0">
                    <a:moveTo>
                      <a:pt x="4402" y="0"/>
                    </a:moveTo>
                    <a:cubicBezTo>
                      <a:pt x="14420" y="2086"/>
                      <a:pt x="21600" y="10914"/>
                      <a:pt x="21600" y="21147"/>
                    </a:cubicBezTo>
                  </a:path>
                  <a:path w="21600" h="21147" stroke="0" extrusionOk="0">
                    <a:moveTo>
                      <a:pt x="4402" y="0"/>
                    </a:moveTo>
                    <a:cubicBezTo>
                      <a:pt x="14420" y="2086"/>
                      <a:pt x="21600" y="10914"/>
                      <a:pt x="21600" y="21147"/>
                    </a:cubicBezTo>
                    <a:lnTo>
                      <a:pt x="0" y="21147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/>
              </a:p>
            </p:txBody>
          </p:sp>
          <p:sp>
            <p:nvSpPr>
              <p:cNvPr id="7" name="Arc 6">
                <a:extLst>
                  <a:ext uri="{FF2B5EF4-FFF2-40B4-BE49-F238E27FC236}">
                    <a16:creationId xmlns:a16="http://schemas.microsoft.com/office/drawing/2014/main" id="{84B83883-6085-4481-8854-C8C4C955C438}"/>
                  </a:ext>
                </a:extLst>
              </p:cNvPr>
              <p:cNvSpPr>
                <a:spLocks/>
              </p:cNvSpPr>
              <p:nvPr/>
            </p:nvSpPr>
            <p:spPr bwMode="auto">
              <a:xfrm rot="21510231" flipV="1">
                <a:off x="8185" y="12983"/>
                <a:ext cx="159" cy="461"/>
              </a:xfrm>
              <a:custGeom>
                <a:avLst/>
                <a:gdLst>
                  <a:gd name="G0" fmla="+- 0 0 0"/>
                  <a:gd name="G1" fmla="+- 21392 0 0"/>
                  <a:gd name="G2" fmla="+- 21600 0 0"/>
                  <a:gd name="T0" fmla="*/ 2992 w 21600"/>
                  <a:gd name="T1" fmla="*/ 0 h 23737"/>
                  <a:gd name="T2" fmla="*/ 21472 w 21600"/>
                  <a:gd name="T3" fmla="*/ 23737 h 23737"/>
                  <a:gd name="T4" fmla="*/ 0 w 21600"/>
                  <a:gd name="T5" fmla="*/ 21392 h 23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3737" fill="none" extrusionOk="0">
                    <a:moveTo>
                      <a:pt x="2991" y="0"/>
                    </a:moveTo>
                    <a:cubicBezTo>
                      <a:pt x="13661" y="1492"/>
                      <a:pt x="21600" y="10618"/>
                      <a:pt x="21600" y="21392"/>
                    </a:cubicBezTo>
                    <a:cubicBezTo>
                      <a:pt x="21600" y="22175"/>
                      <a:pt x="21557" y="22958"/>
                      <a:pt x="21472" y="23737"/>
                    </a:cubicBezTo>
                  </a:path>
                  <a:path w="21600" h="23737" stroke="0" extrusionOk="0">
                    <a:moveTo>
                      <a:pt x="2991" y="0"/>
                    </a:moveTo>
                    <a:cubicBezTo>
                      <a:pt x="13661" y="1492"/>
                      <a:pt x="21600" y="10618"/>
                      <a:pt x="21600" y="21392"/>
                    </a:cubicBezTo>
                    <a:cubicBezTo>
                      <a:pt x="21600" y="22175"/>
                      <a:pt x="21557" y="22958"/>
                      <a:pt x="21472" y="23737"/>
                    </a:cubicBezTo>
                    <a:lnTo>
                      <a:pt x="0" y="21392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/>
              </a:p>
            </p:txBody>
          </p:sp>
          <p:sp>
            <p:nvSpPr>
              <p:cNvPr id="8" name="Arc 7">
                <a:extLst>
                  <a:ext uri="{FF2B5EF4-FFF2-40B4-BE49-F238E27FC236}">
                    <a16:creationId xmlns:a16="http://schemas.microsoft.com/office/drawing/2014/main" id="{8459F331-38D8-4F82-834D-26F18315C3EB}"/>
                  </a:ext>
                </a:extLst>
              </p:cNvPr>
              <p:cNvSpPr>
                <a:spLocks/>
              </p:cNvSpPr>
              <p:nvPr/>
            </p:nvSpPr>
            <p:spPr bwMode="auto">
              <a:xfrm rot="-89769">
                <a:off x="8085" y="12371"/>
                <a:ext cx="247" cy="706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F5CC73B-62B0-47D5-8BD4-AACCC39824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2738">
                <a:off x="7945" y="12585"/>
                <a:ext cx="284" cy="853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rgbClr val="FF66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/>
              </a:p>
            </p:txBody>
          </p:sp>
          <p:sp>
            <p:nvSpPr>
              <p:cNvPr id="10" name="Line 9">
                <a:extLst>
                  <a:ext uri="{FF2B5EF4-FFF2-40B4-BE49-F238E27FC236}">
                    <a16:creationId xmlns:a16="http://schemas.microsoft.com/office/drawing/2014/main" id="{9ACDFAC8-55EC-4BA9-83D5-9CC1551681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3382452" flipH="1">
                <a:off x="8009" y="13325"/>
                <a:ext cx="152" cy="23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/>
              </a:p>
            </p:txBody>
          </p:sp>
          <p:sp>
            <p:nvSpPr>
              <p:cNvPr id="11" name="Line 10">
                <a:extLst>
                  <a:ext uri="{FF2B5EF4-FFF2-40B4-BE49-F238E27FC236}">
                    <a16:creationId xmlns:a16="http://schemas.microsoft.com/office/drawing/2014/main" id="{EBE1B0B1-029C-4458-AFA0-884F1535EB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78" y="12393"/>
                <a:ext cx="0" cy="363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/>
              </a:p>
            </p:txBody>
          </p:sp>
        </p:grpSp>
        <p:sp>
          <p:nvSpPr>
            <p:cNvPr id="4" name="WordArt 11">
              <a:extLst>
                <a:ext uri="{FF2B5EF4-FFF2-40B4-BE49-F238E27FC236}">
                  <a16:creationId xmlns:a16="http://schemas.microsoft.com/office/drawing/2014/main" id="{82A23CB7-E7D0-468D-8830-B6EA1B2FFD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5400000">
              <a:off x="5955" y="5055"/>
              <a:ext cx="375" cy="22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 fontAlgn="auto">
                <a:buNone/>
              </a:pPr>
              <a:r>
                <a:rPr lang="sk-SK" sz="3600" kern="10" spc="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/>
                  <a:latin typeface="Arial Black" panose="020B0A04020102020204" pitchFamily="34" charset="0"/>
                </a:rPr>
                <a:t>RC</a:t>
              </a:r>
            </a:p>
          </p:txBody>
        </p:sp>
      </p:grpSp>
      <p:grpSp>
        <p:nvGrpSpPr>
          <p:cNvPr id="12" name="Group 2">
            <a:extLst>
              <a:ext uri="{FF2B5EF4-FFF2-40B4-BE49-F238E27FC236}">
                <a16:creationId xmlns:a16="http://schemas.microsoft.com/office/drawing/2014/main" id="{932B9A36-BA03-4981-91BA-09D584613D18}"/>
              </a:ext>
            </a:extLst>
          </p:cNvPr>
          <p:cNvGrpSpPr>
            <a:grpSpLocks/>
          </p:cNvGrpSpPr>
          <p:nvPr/>
        </p:nvGrpSpPr>
        <p:grpSpPr bwMode="auto">
          <a:xfrm>
            <a:off x="3860800" y="5417296"/>
            <a:ext cx="344488" cy="727076"/>
            <a:chOff x="5852" y="4631"/>
            <a:chExt cx="542" cy="1145"/>
          </a:xfrm>
        </p:grpSpPr>
        <p:grpSp>
          <p:nvGrpSpPr>
            <p:cNvPr id="13" name="Group 3">
              <a:extLst>
                <a:ext uri="{FF2B5EF4-FFF2-40B4-BE49-F238E27FC236}">
                  <a16:creationId xmlns:a16="http://schemas.microsoft.com/office/drawing/2014/main" id="{336F3553-1EF6-47B3-A9B9-441B298D39C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52" y="4631"/>
              <a:ext cx="542" cy="1145"/>
              <a:chOff x="7802" y="12371"/>
              <a:chExt cx="542" cy="1145"/>
            </a:xfrm>
          </p:grpSpPr>
          <p:sp>
            <p:nvSpPr>
              <p:cNvPr id="15" name="Arc 4">
                <a:extLst>
                  <a:ext uri="{FF2B5EF4-FFF2-40B4-BE49-F238E27FC236}">
                    <a16:creationId xmlns:a16="http://schemas.microsoft.com/office/drawing/2014/main" id="{E1BEB67A-814F-494E-8DB7-385500A12747}"/>
                  </a:ext>
                </a:extLst>
              </p:cNvPr>
              <p:cNvSpPr>
                <a:spLocks/>
              </p:cNvSpPr>
              <p:nvPr/>
            </p:nvSpPr>
            <p:spPr bwMode="auto">
              <a:xfrm rot="21510231" flipH="1">
                <a:off x="7802" y="12378"/>
                <a:ext cx="283" cy="719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/>
              </a:p>
            </p:txBody>
          </p:sp>
          <p:sp>
            <p:nvSpPr>
              <p:cNvPr id="16" name="Arc 5">
                <a:extLst>
                  <a:ext uri="{FF2B5EF4-FFF2-40B4-BE49-F238E27FC236}">
                    <a16:creationId xmlns:a16="http://schemas.microsoft.com/office/drawing/2014/main" id="{695C84DD-5E72-42FE-9581-7E87EAF3ACCD}"/>
                  </a:ext>
                </a:extLst>
              </p:cNvPr>
              <p:cNvSpPr>
                <a:spLocks/>
              </p:cNvSpPr>
              <p:nvPr/>
            </p:nvSpPr>
            <p:spPr bwMode="auto">
              <a:xfrm rot="-89769" flipH="1" flipV="1">
                <a:off x="7818" y="13070"/>
                <a:ext cx="153" cy="373"/>
              </a:xfrm>
              <a:custGeom>
                <a:avLst/>
                <a:gdLst>
                  <a:gd name="G0" fmla="+- 0 0 0"/>
                  <a:gd name="G1" fmla="+- 21147 0 0"/>
                  <a:gd name="G2" fmla="+- 21600 0 0"/>
                  <a:gd name="T0" fmla="*/ 4403 w 21600"/>
                  <a:gd name="T1" fmla="*/ 0 h 21147"/>
                  <a:gd name="T2" fmla="*/ 21600 w 21600"/>
                  <a:gd name="T3" fmla="*/ 21147 h 21147"/>
                  <a:gd name="T4" fmla="*/ 0 w 21600"/>
                  <a:gd name="T5" fmla="*/ 21147 h 21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147" fill="none" extrusionOk="0">
                    <a:moveTo>
                      <a:pt x="4402" y="0"/>
                    </a:moveTo>
                    <a:cubicBezTo>
                      <a:pt x="14420" y="2086"/>
                      <a:pt x="21600" y="10914"/>
                      <a:pt x="21600" y="21147"/>
                    </a:cubicBezTo>
                  </a:path>
                  <a:path w="21600" h="21147" stroke="0" extrusionOk="0">
                    <a:moveTo>
                      <a:pt x="4402" y="0"/>
                    </a:moveTo>
                    <a:cubicBezTo>
                      <a:pt x="14420" y="2086"/>
                      <a:pt x="21600" y="10914"/>
                      <a:pt x="21600" y="21147"/>
                    </a:cubicBezTo>
                    <a:lnTo>
                      <a:pt x="0" y="21147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/>
              </a:p>
            </p:txBody>
          </p:sp>
          <p:sp>
            <p:nvSpPr>
              <p:cNvPr id="17" name="Arc 6">
                <a:extLst>
                  <a:ext uri="{FF2B5EF4-FFF2-40B4-BE49-F238E27FC236}">
                    <a16:creationId xmlns:a16="http://schemas.microsoft.com/office/drawing/2014/main" id="{F2818AC5-8B88-4374-AD91-5F77B8142D1E}"/>
                  </a:ext>
                </a:extLst>
              </p:cNvPr>
              <p:cNvSpPr>
                <a:spLocks/>
              </p:cNvSpPr>
              <p:nvPr/>
            </p:nvSpPr>
            <p:spPr bwMode="auto">
              <a:xfrm rot="21510231" flipV="1">
                <a:off x="8185" y="12983"/>
                <a:ext cx="159" cy="461"/>
              </a:xfrm>
              <a:custGeom>
                <a:avLst/>
                <a:gdLst>
                  <a:gd name="G0" fmla="+- 0 0 0"/>
                  <a:gd name="G1" fmla="+- 21392 0 0"/>
                  <a:gd name="G2" fmla="+- 21600 0 0"/>
                  <a:gd name="T0" fmla="*/ 2992 w 21600"/>
                  <a:gd name="T1" fmla="*/ 0 h 23737"/>
                  <a:gd name="T2" fmla="*/ 21472 w 21600"/>
                  <a:gd name="T3" fmla="*/ 23737 h 23737"/>
                  <a:gd name="T4" fmla="*/ 0 w 21600"/>
                  <a:gd name="T5" fmla="*/ 21392 h 23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3737" fill="none" extrusionOk="0">
                    <a:moveTo>
                      <a:pt x="2991" y="0"/>
                    </a:moveTo>
                    <a:cubicBezTo>
                      <a:pt x="13661" y="1492"/>
                      <a:pt x="21600" y="10618"/>
                      <a:pt x="21600" y="21392"/>
                    </a:cubicBezTo>
                    <a:cubicBezTo>
                      <a:pt x="21600" y="22175"/>
                      <a:pt x="21557" y="22958"/>
                      <a:pt x="21472" y="23737"/>
                    </a:cubicBezTo>
                  </a:path>
                  <a:path w="21600" h="23737" stroke="0" extrusionOk="0">
                    <a:moveTo>
                      <a:pt x="2991" y="0"/>
                    </a:moveTo>
                    <a:cubicBezTo>
                      <a:pt x="13661" y="1492"/>
                      <a:pt x="21600" y="10618"/>
                      <a:pt x="21600" y="21392"/>
                    </a:cubicBezTo>
                    <a:cubicBezTo>
                      <a:pt x="21600" y="22175"/>
                      <a:pt x="21557" y="22958"/>
                      <a:pt x="21472" y="23737"/>
                    </a:cubicBezTo>
                    <a:lnTo>
                      <a:pt x="0" y="21392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/>
              </a:p>
            </p:txBody>
          </p:sp>
          <p:sp>
            <p:nvSpPr>
              <p:cNvPr id="18" name="Arc 7">
                <a:extLst>
                  <a:ext uri="{FF2B5EF4-FFF2-40B4-BE49-F238E27FC236}">
                    <a16:creationId xmlns:a16="http://schemas.microsoft.com/office/drawing/2014/main" id="{893774F1-8CE1-43C2-9385-249D8D4A2C30}"/>
                  </a:ext>
                </a:extLst>
              </p:cNvPr>
              <p:cNvSpPr>
                <a:spLocks/>
              </p:cNvSpPr>
              <p:nvPr/>
            </p:nvSpPr>
            <p:spPr bwMode="auto">
              <a:xfrm rot="-89769">
                <a:off x="8085" y="12371"/>
                <a:ext cx="247" cy="706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/>
              </a:p>
            </p:txBody>
          </p:sp>
          <p:sp>
            <p:nvSpPr>
              <p:cNvPr id="19" name="Rectangle 8">
                <a:extLst>
                  <a:ext uri="{FF2B5EF4-FFF2-40B4-BE49-F238E27FC236}">
                    <a16:creationId xmlns:a16="http://schemas.microsoft.com/office/drawing/2014/main" id="{62F51A95-4A49-4019-8A9E-8A4EC98261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2738">
                <a:off x="7945" y="12585"/>
                <a:ext cx="284" cy="853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rgbClr val="FF66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/>
              </a:p>
            </p:txBody>
          </p:sp>
          <p:sp>
            <p:nvSpPr>
              <p:cNvPr id="20" name="Line 9">
                <a:extLst>
                  <a:ext uri="{FF2B5EF4-FFF2-40B4-BE49-F238E27FC236}">
                    <a16:creationId xmlns:a16="http://schemas.microsoft.com/office/drawing/2014/main" id="{03FF5DD8-171B-4228-B190-56263DD3F1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3382452" flipH="1">
                <a:off x="8009" y="13325"/>
                <a:ext cx="152" cy="23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/>
              </a:p>
            </p:txBody>
          </p:sp>
          <p:sp>
            <p:nvSpPr>
              <p:cNvPr id="21" name="Line 10">
                <a:extLst>
                  <a:ext uri="{FF2B5EF4-FFF2-40B4-BE49-F238E27FC236}">
                    <a16:creationId xmlns:a16="http://schemas.microsoft.com/office/drawing/2014/main" id="{EE2E4683-7706-4CA8-9361-C941CE9808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78" y="12393"/>
                <a:ext cx="0" cy="363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/>
              </a:p>
            </p:txBody>
          </p:sp>
        </p:grpSp>
        <p:sp>
          <p:nvSpPr>
            <p:cNvPr id="14" name="WordArt 11">
              <a:extLst>
                <a:ext uri="{FF2B5EF4-FFF2-40B4-BE49-F238E27FC236}">
                  <a16:creationId xmlns:a16="http://schemas.microsoft.com/office/drawing/2014/main" id="{035F9D8C-2740-46A8-8CB0-68BC446DE7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5400000">
              <a:off x="5955" y="5055"/>
              <a:ext cx="375" cy="22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 fontAlgn="auto">
                <a:buNone/>
              </a:pPr>
              <a:r>
                <a:rPr lang="sk-SK" sz="3600" kern="10" spc="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/>
                  <a:latin typeface="Arial Black" panose="020B0A04020102020204" pitchFamily="34" charset="0"/>
                </a:rPr>
                <a:t>RC</a:t>
              </a:r>
            </a:p>
          </p:txBody>
        </p:sp>
      </p:grpSp>
      <p:cxnSp>
        <p:nvCxnSpPr>
          <p:cNvPr id="23" name="Rovná spojnica 22">
            <a:extLst>
              <a:ext uri="{FF2B5EF4-FFF2-40B4-BE49-F238E27FC236}">
                <a16:creationId xmlns:a16="http://schemas.microsoft.com/office/drawing/2014/main" id="{D18E4897-D868-4F73-8549-72B1F3172547}"/>
              </a:ext>
            </a:extLst>
          </p:cNvPr>
          <p:cNvCxnSpPr/>
          <p:nvPr/>
        </p:nvCxnSpPr>
        <p:spPr>
          <a:xfrm>
            <a:off x="3265714" y="5638911"/>
            <a:ext cx="7453993" cy="1190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Rovná spojnica 26">
            <a:extLst>
              <a:ext uri="{FF2B5EF4-FFF2-40B4-BE49-F238E27FC236}">
                <a16:creationId xmlns:a16="http://schemas.microsoft.com/office/drawing/2014/main" id="{1169287C-1B93-45DA-84E2-45B7B7E11DBB}"/>
              </a:ext>
            </a:extLst>
          </p:cNvPr>
          <p:cNvCxnSpPr>
            <a:cxnSpLocks/>
          </p:cNvCxnSpPr>
          <p:nvPr/>
        </p:nvCxnSpPr>
        <p:spPr>
          <a:xfrm flipH="1">
            <a:off x="9499912" y="4365426"/>
            <a:ext cx="1155854" cy="1347859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Vývojový diagram: dierna páska 27">
            <a:extLst>
              <a:ext uri="{FF2B5EF4-FFF2-40B4-BE49-F238E27FC236}">
                <a16:creationId xmlns:a16="http://schemas.microsoft.com/office/drawing/2014/main" id="{D6F2E2E3-1F76-4627-9B4D-41BF962C0749}"/>
              </a:ext>
            </a:extLst>
          </p:cNvPr>
          <p:cNvSpPr/>
          <p:nvPr/>
        </p:nvSpPr>
        <p:spPr>
          <a:xfrm rot="2287404">
            <a:off x="10414042" y="4534130"/>
            <a:ext cx="964916" cy="677856"/>
          </a:xfrm>
          <a:prstGeom prst="flowChartPunchedTap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31" name="Rovná spojnica 30">
            <a:extLst>
              <a:ext uri="{FF2B5EF4-FFF2-40B4-BE49-F238E27FC236}">
                <a16:creationId xmlns:a16="http://schemas.microsoft.com/office/drawing/2014/main" id="{BB0859F8-F81A-4C79-8886-B68390CF327C}"/>
              </a:ext>
            </a:extLst>
          </p:cNvPr>
          <p:cNvCxnSpPr>
            <a:cxnSpLocks/>
          </p:cNvCxnSpPr>
          <p:nvPr/>
        </p:nvCxnSpPr>
        <p:spPr>
          <a:xfrm>
            <a:off x="3138483" y="4388691"/>
            <a:ext cx="879317" cy="1261333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Vývojový diagram: dierna páska 31">
            <a:extLst>
              <a:ext uri="{FF2B5EF4-FFF2-40B4-BE49-F238E27FC236}">
                <a16:creationId xmlns:a16="http://schemas.microsoft.com/office/drawing/2014/main" id="{AA609794-DF5A-4A27-97D0-5C254390BAAE}"/>
              </a:ext>
            </a:extLst>
          </p:cNvPr>
          <p:cNvSpPr/>
          <p:nvPr/>
        </p:nvSpPr>
        <p:spPr>
          <a:xfrm rot="19325561">
            <a:off x="2411147" y="4541184"/>
            <a:ext cx="964916" cy="677856"/>
          </a:xfrm>
          <a:prstGeom prst="flowChartPunchedTap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grpSp>
        <p:nvGrpSpPr>
          <p:cNvPr id="34" name="Group 12">
            <a:extLst>
              <a:ext uri="{FF2B5EF4-FFF2-40B4-BE49-F238E27FC236}">
                <a16:creationId xmlns:a16="http://schemas.microsoft.com/office/drawing/2014/main" id="{ABDF2CF7-601D-4083-8943-06629A525159}"/>
              </a:ext>
            </a:extLst>
          </p:cNvPr>
          <p:cNvGrpSpPr>
            <a:grpSpLocks/>
          </p:cNvGrpSpPr>
          <p:nvPr/>
        </p:nvGrpSpPr>
        <p:grpSpPr bwMode="auto">
          <a:xfrm>
            <a:off x="8679674" y="5728756"/>
            <a:ext cx="625476" cy="611188"/>
            <a:chOff x="9337" y="12619"/>
            <a:chExt cx="986" cy="964"/>
          </a:xfrm>
        </p:grpSpPr>
        <p:sp>
          <p:nvSpPr>
            <p:cNvPr id="35" name="Rectangle 13">
              <a:extLst>
                <a:ext uri="{FF2B5EF4-FFF2-40B4-BE49-F238E27FC236}">
                  <a16:creationId xmlns:a16="http://schemas.microsoft.com/office/drawing/2014/main" id="{6FE60048-3D3E-439C-8AFE-D67109A2808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860541" flipH="1">
              <a:off x="9838" y="12821"/>
              <a:ext cx="150" cy="71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36" name="Arc 14">
              <a:extLst>
                <a:ext uri="{FF2B5EF4-FFF2-40B4-BE49-F238E27FC236}">
                  <a16:creationId xmlns:a16="http://schemas.microsoft.com/office/drawing/2014/main" id="{CCDDF8D6-2FF7-42E5-B9B9-9E833C0EABF9}"/>
                </a:ext>
              </a:extLst>
            </p:cNvPr>
            <p:cNvSpPr>
              <a:spLocks/>
            </p:cNvSpPr>
            <p:nvPr/>
          </p:nvSpPr>
          <p:spPr bwMode="auto">
            <a:xfrm rot="-2626954" flipH="1" flipV="1">
              <a:off x="9839" y="13122"/>
              <a:ext cx="159" cy="461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37" name="Line 15">
              <a:extLst>
                <a:ext uri="{FF2B5EF4-FFF2-40B4-BE49-F238E27FC236}">
                  <a16:creationId xmlns:a16="http://schemas.microsoft.com/office/drawing/2014/main" id="{78E0EFD5-8806-4642-B8AC-C8EC6253A268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5500826">
              <a:off x="10139" y="13364"/>
              <a:ext cx="76" cy="1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38" name="Line 16">
              <a:extLst>
                <a:ext uri="{FF2B5EF4-FFF2-40B4-BE49-F238E27FC236}">
                  <a16:creationId xmlns:a16="http://schemas.microsoft.com/office/drawing/2014/main" id="{9D397962-1D60-475C-B6A3-B452D2BDE4F8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2716723" flipH="1" flipV="1">
              <a:off x="9553" y="12604"/>
              <a:ext cx="0" cy="432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39" name="Arc 17">
              <a:extLst>
                <a:ext uri="{FF2B5EF4-FFF2-40B4-BE49-F238E27FC236}">
                  <a16:creationId xmlns:a16="http://schemas.microsoft.com/office/drawing/2014/main" id="{6B1CD631-F95D-4B27-886B-6E92E5D7135F}"/>
                </a:ext>
              </a:extLst>
            </p:cNvPr>
            <p:cNvSpPr>
              <a:spLocks/>
            </p:cNvSpPr>
            <p:nvPr/>
          </p:nvSpPr>
          <p:spPr bwMode="auto">
            <a:xfrm rot="-2806492">
              <a:off x="9625" y="12491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40" name="Arc 18">
              <a:extLst>
                <a:ext uri="{FF2B5EF4-FFF2-40B4-BE49-F238E27FC236}">
                  <a16:creationId xmlns:a16="http://schemas.microsoft.com/office/drawing/2014/main" id="{875DFD4E-87B5-4D1B-8622-C1764CA8D5C3}"/>
                </a:ext>
              </a:extLst>
            </p:cNvPr>
            <p:cNvSpPr>
              <a:spLocks/>
            </p:cNvSpPr>
            <p:nvPr/>
          </p:nvSpPr>
          <p:spPr bwMode="auto">
            <a:xfrm rot="18973046" flipH="1">
              <a:off x="9495" y="12619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41" name="Arc 19">
              <a:extLst>
                <a:ext uri="{FF2B5EF4-FFF2-40B4-BE49-F238E27FC236}">
                  <a16:creationId xmlns:a16="http://schemas.microsoft.com/office/drawing/2014/main" id="{6FDFD5D5-FB4E-43B0-A565-CD50C7321EFE}"/>
                </a:ext>
              </a:extLst>
            </p:cNvPr>
            <p:cNvSpPr>
              <a:spLocks/>
            </p:cNvSpPr>
            <p:nvPr/>
          </p:nvSpPr>
          <p:spPr bwMode="auto">
            <a:xfrm rot="18793508" flipV="1">
              <a:off x="10017" y="12953"/>
              <a:ext cx="159" cy="452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42" name="Arc 20">
              <a:extLst>
                <a:ext uri="{FF2B5EF4-FFF2-40B4-BE49-F238E27FC236}">
                  <a16:creationId xmlns:a16="http://schemas.microsoft.com/office/drawing/2014/main" id="{773D0136-6F72-42CB-9968-907861875AE7}"/>
                </a:ext>
              </a:extLst>
            </p:cNvPr>
            <p:cNvSpPr>
              <a:spLocks/>
            </p:cNvSpPr>
            <p:nvPr/>
          </p:nvSpPr>
          <p:spPr bwMode="auto">
            <a:xfrm rot="18973046" flipH="1">
              <a:off x="9512" y="12697"/>
              <a:ext cx="124" cy="460"/>
            </a:xfrm>
            <a:custGeom>
              <a:avLst/>
              <a:gdLst>
                <a:gd name="G0" fmla="+- 0 0 0"/>
                <a:gd name="G1" fmla="+- 21549 0 0"/>
                <a:gd name="G2" fmla="+- 21600 0 0"/>
                <a:gd name="T0" fmla="*/ 1489 w 21600"/>
                <a:gd name="T1" fmla="*/ 0 h 22287"/>
                <a:gd name="T2" fmla="*/ 21587 w 21600"/>
                <a:gd name="T3" fmla="*/ 22287 h 22287"/>
                <a:gd name="T4" fmla="*/ 0 w 21600"/>
                <a:gd name="T5" fmla="*/ 21549 h 2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87" fill="none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</a:path>
                <a:path w="21600" h="22287" stroke="0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  <a:lnTo>
                    <a:pt x="0" y="21549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43" name="Arc 21">
              <a:extLst>
                <a:ext uri="{FF2B5EF4-FFF2-40B4-BE49-F238E27FC236}">
                  <a16:creationId xmlns:a16="http://schemas.microsoft.com/office/drawing/2014/main" id="{4973931F-F8C7-4717-B39E-767C8EA9CC65}"/>
                </a:ext>
              </a:extLst>
            </p:cNvPr>
            <p:cNvSpPr>
              <a:spLocks/>
            </p:cNvSpPr>
            <p:nvPr/>
          </p:nvSpPr>
          <p:spPr bwMode="auto">
            <a:xfrm rot="18426832" flipH="1">
              <a:off x="9860" y="13029"/>
              <a:ext cx="124" cy="460"/>
            </a:xfrm>
            <a:custGeom>
              <a:avLst/>
              <a:gdLst>
                <a:gd name="G0" fmla="+- 0 0 0"/>
                <a:gd name="G1" fmla="+- 21549 0 0"/>
                <a:gd name="G2" fmla="+- 21600 0 0"/>
                <a:gd name="T0" fmla="*/ 1489 w 21600"/>
                <a:gd name="T1" fmla="*/ 0 h 22287"/>
                <a:gd name="T2" fmla="*/ 21587 w 21600"/>
                <a:gd name="T3" fmla="*/ 22287 h 22287"/>
                <a:gd name="T4" fmla="*/ 0 w 21600"/>
                <a:gd name="T5" fmla="*/ 21549 h 2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87" fill="none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</a:path>
                <a:path w="21600" h="22287" stroke="0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  <a:lnTo>
                    <a:pt x="0" y="21549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</p:grpSp>
      <p:grpSp>
        <p:nvGrpSpPr>
          <p:cNvPr id="44" name="Group 22">
            <a:extLst>
              <a:ext uri="{FF2B5EF4-FFF2-40B4-BE49-F238E27FC236}">
                <a16:creationId xmlns:a16="http://schemas.microsoft.com/office/drawing/2014/main" id="{9FC6743B-AE07-4FD4-BFB9-40C57C066642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476026" y="5638911"/>
            <a:ext cx="625476" cy="612776"/>
            <a:chOff x="1908" y="12624"/>
            <a:chExt cx="986" cy="964"/>
          </a:xfrm>
        </p:grpSpPr>
        <p:sp>
          <p:nvSpPr>
            <p:cNvPr id="45" name="Rectangle 23">
              <a:extLst>
                <a:ext uri="{FF2B5EF4-FFF2-40B4-BE49-F238E27FC236}">
                  <a16:creationId xmlns:a16="http://schemas.microsoft.com/office/drawing/2014/main" id="{7D1D58CD-9C6F-4640-9970-BB1A23BB5F0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860541">
              <a:off x="2244" y="12826"/>
              <a:ext cx="150" cy="713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46" name="Arc 24">
              <a:extLst>
                <a:ext uri="{FF2B5EF4-FFF2-40B4-BE49-F238E27FC236}">
                  <a16:creationId xmlns:a16="http://schemas.microsoft.com/office/drawing/2014/main" id="{38F039AD-AC30-42C2-AC24-B37E7CFC8712}"/>
                </a:ext>
              </a:extLst>
            </p:cNvPr>
            <p:cNvSpPr>
              <a:spLocks/>
            </p:cNvSpPr>
            <p:nvPr/>
          </p:nvSpPr>
          <p:spPr bwMode="auto">
            <a:xfrm rot="2626954" flipV="1">
              <a:off x="2233" y="13127"/>
              <a:ext cx="159" cy="461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47" name="Line 25">
              <a:extLst>
                <a:ext uri="{FF2B5EF4-FFF2-40B4-BE49-F238E27FC236}">
                  <a16:creationId xmlns:a16="http://schemas.microsoft.com/office/drawing/2014/main" id="{B9D6D434-4F21-410D-9292-2D22E1CB147A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716723" flipV="1">
              <a:off x="2678" y="12609"/>
              <a:ext cx="0" cy="43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48" name="Arc 26">
              <a:extLst>
                <a:ext uri="{FF2B5EF4-FFF2-40B4-BE49-F238E27FC236}">
                  <a16:creationId xmlns:a16="http://schemas.microsoft.com/office/drawing/2014/main" id="{36FE661A-5C4E-459A-A0FA-C3DB3B7D453B}"/>
                </a:ext>
              </a:extLst>
            </p:cNvPr>
            <p:cNvSpPr>
              <a:spLocks/>
            </p:cNvSpPr>
            <p:nvPr/>
          </p:nvSpPr>
          <p:spPr bwMode="auto">
            <a:xfrm rot="2806492" flipH="1">
              <a:off x="2411" y="12496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49" name="Arc 27">
              <a:extLst>
                <a:ext uri="{FF2B5EF4-FFF2-40B4-BE49-F238E27FC236}">
                  <a16:creationId xmlns:a16="http://schemas.microsoft.com/office/drawing/2014/main" id="{C7F35527-CB9A-481A-8DC6-431F9C9E1C07}"/>
                </a:ext>
              </a:extLst>
            </p:cNvPr>
            <p:cNvSpPr>
              <a:spLocks/>
            </p:cNvSpPr>
            <p:nvPr/>
          </p:nvSpPr>
          <p:spPr bwMode="auto">
            <a:xfrm rot="2626954">
              <a:off x="2541" y="12624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50" name="Arc 28">
              <a:extLst>
                <a:ext uri="{FF2B5EF4-FFF2-40B4-BE49-F238E27FC236}">
                  <a16:creationId xmlns:a16="http://schemas.microsoft.com/office/drawing/2014/main" id="{068966D1-D6C2-4873-AA57-3C8F215CF21B}"/>
                </a:ext>
              </a:extLst>
            </p:cNvPr>
            <p:cNvSpPr>
              <a:spLocks/>
            </p:cNvSpPr>
            <p:nvPr/>
          </p:nvSpPr>
          <p:spPr bwMode="auto">
            <a:xfrm rot="2806492" flipH="1" flipV="1">
              <a:off x="2054" y="12958"/>
              <a:ext cx="159" cy="452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51" name="Arc 29">
              <a:extLst>
                <a:ext uri="{FF2B5EF4-FFF2-40B4-BE49-F238E27FC236}">
                  <a16:creationId xmlns:a16="http://schemas.microsoft.com/office/drawing/2014/main" id="{A3F886A9-4A9C-464F-BFD1-5DBE57EEFB0F}"/>
                </a:ext>
              </a:extLst>
            </p:cNvPr>
            <p:cNvSpPr>
              <a:spLocks/>
            </p:cNvSpPr>
            <p:nvPr/>
          </p:nvSpPr>
          <p:spPr bwMode="auto">
            <a:xfrm rot="2626954">
              <a:off x="2595" y="12702"/>
              <a:ext cx="124" cy="460"/>
            </a:xfrm>
            <a:custGeom>
              <a:avLst/>
              <a:gdLst>
                <a:gd name="G0" fmla="+- 0 0 0"/>
                <a:gd name="G1" fmla="+- 21549 0 0"/>
                <a:gd name="G2" fmla="+- 21600 0 0"/>
                <a:gd name="T0" fmla="*/ 1489 w 21600"/>
                <a:gd name="T1" fmla="*/ 0 h 22287"/>
                <a:gd name="T2" fmla="*/ 21587 w 21600"/>
                <a:gd name="T3" fmla="*/ 22287 h 22287"/>
                <a:gd name="T4" fmla="*/ 0 w 21600"/>
                <a:gd name="T5" fmla="*/ 21549 h 2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87" fill="none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</a:path>
                <a:path w="21600" h="22287" stroke="0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  <a:lnTo>
                    <a:pt x="0" y="21549"/>
                  </a:lnTo>
                  <a:close/>
                </a:path>
              </a:pathLst>
            </a:custGeom>
            <a:solidFill>
              <a:srgbClr val="0000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52" name="Arc 30">
              <a:extLst>
                <a:ext uri="{FF2B5EF4-FFF2-40B4-BE49-F238E27FC236}">
                  <a16:creationId xmlns:a16="http://schemas.microsoft.com/office/drawing/2014/main" id="{0E3C2C98-0F6D-4F01-81BA-98BB0287DE3D}"/>
                </a:ext>
              </a:extLst>
            </p:cNvPr>
            <p:cNvSpPr>
              <a:spLocks/>
            </p:cNvSpPr>
            <p:nvPr/>
          </p:nvSpPr>
          <p:spPr bwMode="auto">
            <a:xfrm rot="3173168">
              <a:off x="2247" y="13034"/>
              <a:ext cx="124" cy="460"/>
            </a:xfrm>
            <a:custGeom>
              <a:avLst/>
              <a:gdLst>
                <a:gd name="G0" fmla="+- 0 0 0"/>
                <a:gd name="G1" fmla="+- 21549 0 0"/>
                <a:gd name="G2" fmla="+- 21600 0 0"/>
                <a:gd name="T0" fmla="*/ 1489 w 21600"/>
                <a:gd name="T1" fmla="*/ 0 h 22287"/>
                <a:gd name="T2" fmla="*/ 21587 w 21600"/>
                <a:gd name="T3" fmla="*/ 22287 h 22287"/>
                <a:gd name="T4" fmla="*/ 0 w 21600"/>
                <a:gd name="T5" fmla="*/ 21549 h 2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87" fill="none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</a:path>
                <a:path w="21600" h="22287" stroke="0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  <a:lnTo>
                    <a:pt x="0" y="21549"/>
                  </a:lnTo>
                  <a:close/>
                </a:path>
              </a:pathLst>
            </a:custGeom>
            <a:solidFill>
              <a:srgbClr val="0000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53" name="Line 31">
              <a:extLst>
                <a:ext uri="{FF2B5EF4-FFF2-40B4-BE49-F238E27FC236}">
                  <a16:creationId xmlns:a16="http://schemas.microsoft.com/office/drawing/2014/main" id="{D1CD2B73-105E-408E-B4FE-4F4C2B2B8592}"/>
                </a:ext>
              </a:extLst>
            </p:cNvPr>
            <p:cNvSpPr>
              <a:spLocks noChangeShapeType="1"/>
            </p:cNvSpPr>
            <p:nvPr/>
          </p:nvSpPr>
          <p:spPr bwMode="auto">
            <a:xfrm rot="6099174" flipH="1">
              <a:off x="2025" y="13377"/>
              <a:ext cx="76" cy="1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</p:grpSp>
      <p:sp>
        <p:nvSpPr>
          <p:cNvPr id="54" name="Ovál 53">
            <a:extLst>
              <a:ext uri="{FF2B5EF4-FFF2-40B4-BE49-F238E27FC236}">
                <a16:creationId xmlns:a16="http://schemas.microsoft.com/office/drawing/2014/main" id="{D2AC8237-3AC9-4378-90A5-FD26812DF26E}"/>
              </a:ext>
            </a:extLst>
          </p:cNvPr>
          <p:cNvSpPr/>
          <p:nvPr/>
        </p:nvSpPr>
        <p:spPr>
          <a:xfrm>
            <a:off x="3276196" y="669647"/>
            <a:ext cx="182048" cy="204785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56" name="Rovná spojnica 55">
            <a:extLst>
              <a:ext uri="{FF2B5EF4-FFF2-40B4-BE49-F238E27FC236}">
                <a16:creationId xmlns:a16="http://schemas.microsoft.com/office/drawing/2014/main" id="{AC4E7FA3-C6CB-4C75-AFAB-8F2AEBBD8DA8}"/>
              </a:ext>
            </a:extLst>
          </p:cNvPr>
          <p:cNvCxnSpPr/>
          <p:nvPr/>
        </p:nvCxnSpPr>
        <p:spPr>
          <a:xfrm>
            <a:off x="2946313" y="4695753"/>
            <a:ext cx="7453993" cy="1190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Rovná spojnica 56">
            <a:extLst>
              <a:ext uri="{FF2B5EF4-FFF2-40B4-BE49-F238E27FC236}">
                <a16:creationId xmlns:a16="http://schemas.microsoft.com/office/drawing/2014/main" id="{ED4D2A8F-FDEA-433D-B297-64BEC589EF1B}"/>
              </a:ext>
            </a:extLst>
          </p:cNvPr>
          <p:cNvCxnSpPr>
            <a:cxnSpLocks/>
          </p:cNvCxnSpPr>
          <p:nvPr/>
        </p:nvCxnSpPr>
        <p:spPr>
          <a:xfrm>
            <a:off x="2039014" y="3663712"/>
            <a:ext cx="8087735" cy="1016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Rovná spojnica 57">
            <a:extLst>
              <a:ext uri="{FF2B5EF4-FFF2-40B4-BE49-F238E27FC236}">
                <a16:creationId xmlns:a16="http://schemas.microsoft.com/office/drawing/2014/main" id="{3B331A91-B4C8-4404-AF42-A1AF8059F784}"/>
              </a:ext>
            </a:extLst>
          </p:cNvPr>
          <p:cNvCxnSpPr>
            <a:cxnSpLocks/>
          </p:cNvCxnSpPr>
          <p:nvPr/>
        </p:nvCxnSpPr>
        <p:spPr>
          <a:xfrm>
            <a:off x="1265464" y="2675741"/>
            <a:ext cx="8786794" cy="129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Rovná spojnica 58">
            <a:extLst>
              <a:ext uri="{FF2B5EF4-FFF2-40B4-BE49-F238E27FC236}">
                <a16:creationId xmlns:a16="http://schemas.microsoft.com/office/drawing/2014/main" id="{84DF7082-0217-46F8-B7AF-CA198EB96B12}"/>
              </a:ext>
            </a:extLst>
          </p:cNvPr>
          <p:cNvCxnSpPr>
            <a:cxnSpLocks/>
          </p:cNvCxnSpPr>
          <p:nvPr/>
        </p:nvCxnSpPr>
        <p:spPr>
          <a:xfrm>
            <a:off x="424543" y="1768657"/>
            <a:ext cx="9541576" cy="1350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Rovná spojnica 59">
            <a:extLst>
              <a:ext uri="{FF2B5EF4-FFF2-40B4-BE49-F238E27FC236}">
                <a16:creationId xmlns:a16="http://schemas.microsoft.com/office/drawing/2014/main" id="{3E9C2254-2BE9-4D52-9963-1AD9F9AF6425}"/>
              </a:ext>
            </a:extLst>
          </p:cNvPr>
          <p:cNvCxnSpPr/>
          <p:nvPr/>
        </p:nvCxnSpPr>
        <p:spPr>
          <a:xfrm>
            <a:off x="2598264" y="870536"/>
            <a:ext cx="7453993" cy="1190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Group 12">
            <a:extLst>
              <a:ext uri="{FF2B5EF4-FFF2-40B4-BE49-F238E27FC236}">
                <a16:creationId xmlns:a16="http://schemas.microsoft.com/office/drawing/2014/main" id="{C38E7E60-91E3-4045-8271-87FADD2CA911}"/>
              </a:ext>
            </a:extLst>
          </p:cNvPr>
          <p:cNvGrpSpPr>
            <a:grpSpLocks/>
          </p:cNvGrpSpPr>
          <p:nvPr/>
        </p:nvGrpSpPr>
        <p:grpSpPr bwMode="auto">
          <a:xfrm>
            <a:off x="7747293" y="4779162"/>
            <a:ext cx="625476" cy="611188"/>
            <a:chOff x="9337" y="12619"/>
            <a:chExt cx="986" cy="964"/>
          </a:xfrm>
        </p:grpSpPr>
        <p:sp>
          <p:nvSpPr>
            <p:cNvPr id="64" name="Rectangle 13">
              <a:extLst>
                <a:ext uri="{FF2B5EF4-FFF2-40B4-BE49-F238E27FC236}">
                  <a16:creationId xmlns:a16="http://schemas.microsoft.com/office/drawing/2014/main" id="{049F5102-FAA7-45DA-9540-4602EADA2B9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860541" flipH="1">
              <a:off x="9838" y="12821"/>
              <a:ext cx="150" cy="71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65" name="Arc 14">
              <a:extLst>
                <a:ext uri="{FF2B5EF4-FFF2-40B4-BE49-F238E27FC236}">
                  <a16:creationId xmlns:a16="http://schemas.microsoft.com/office/drawing/2014/main" id="{B51E39E4-C931-4812-A7A4-43A6D2E9F9D0}"/>
                </a:ext>
              </a:extLst>
            </p:cNvPr>
            <p:cNvSpPr>
              <a:spLocks/>
            </p:cNvSpPr>
            <p:nvPr/>
          </p:nvSpPr>
          <p:spPr bwMode="auto">
            <a:xfrm rot="-2626954" flipH="1" flipV="1">
              <a:off x="9839" y="13122"/>
              <a:ext cx="159" cy="461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66" name="Line 15">
              <a:extLst>
                <a:ext uri="{FF2B5EF4-FFF2-40B4-BE49-F238E27FC236}">
                  <a16:creationId xmlns:a16="http://schemas.microsoft.com/office/drawing/2014/main" id="{6F154B99-B2CA-4E2B-A58B-6C40A2229FEB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5500826">
              <a:off x="10139" y="13364"/>
              <a:ext cx="76" cy="1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67" name="Line 16">
              <a:extLst>
                <a:ext uri="{FF2B5EF4-FFF2-40B4-BE49-F238E27FC236}">
                  <a16:creationId xmlns:a16="http://schemas.microsoft.com/office/drawing/2014/main" id="{72023C03-691D-46B5-ADD8-B2B8D600910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2716723" flipH="1" flipV="1">
              <a:off x="9553" y="12604"/>
              <a:ext cx="0" cy="432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68" name="Arc 17">
              <a:extLst>
                <a:ext uri="{FF2B5EF4-FFF2-40B4-BE49-F238E27FC236}">
                  <a16:creationId xmlns:a16="http://schemas.microsoft.com/office/drawing/2014/main" id="{E87D734A-FCE5-407D-9A62-7C2C5383F3AF}"/>
                </a:ext>
              </a:extLst>
            </p:cNvPr>
            <p:cNvSpPr>
              <a:spLocks/>
            </p:cNvSpPr>
            <p:nvPr/>
          </p:nvSpPr>
          <p:spPr bwMode="auto">
            <a:xfrm rot="-2806492">
              <a:off x="9625" y="12491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69" name="Arc 18">
              <a:extLst>
                <a:ext uri="{FF2B5EF4-FFF2-40B4-BE49-F238E27FC236}">
                  <a16:creationId xmlns:a16="http://schemas.microsoft.com/office/drawing/2014/main" id="{3502AA6F-0447-4B08-AB6C-4082822A9A4C}"/>
                </a:ext>
              </a:extLst>
            </p:cNvPr>
            <p:cNvSpPr>
              <a:spLocks/>
            </p:cNvSpPr>
            <p:nvPr/>
          </p:nvSpPr>
          <p:spPr bwMode="auto">
            <a:xfrm rot="18973046" flipH="1">
              <a:off x="9495" y="12619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70" name="Arc 19">
              <a:extLst>
                <a:ext uri="{FF2B5EF4-FFF2-40B4-BE49-F238E27FC236}">
                  <a16:creationId xmlns:a16="http://schemas.microsoft.com/office/drawing/2014/main" id="{CF3CF92C-CCF6-48DB-9F6F-850009B04407}"/>
                </a:ext>
              </a:extLst>
            </p:cNvPr>
            <p:cNvSpPr>
              <a:spLocks/>
            </p:cNvSpPr>
            <p:nvPr/>
          </p:nvSpPr>
          <p:spPr bwMode="auto">
            <a:xfrm rot="18793508" flipV="1">
              <a:off x="10017" y="12953"/>
              <a:ext cx="159" cy="452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71" name="Arc 20">
              <a:extLst>
                <a:ext uri="{FF2B5EF4-FFF2-40B4-BE49-F238E27FC236}">
                  <a16:creationId xmlns:a16="http://schemas.microsoft.com/office/drawing/2014/main" id="{1EF6A373-0C0C-4D08-BDCC-D353DB6BC750}"/>
                </a:ext>
              </a:extLst>
            </p:cNvPr>
            <p:cNvSpPr>
              <a:spLocks/>
            </p:cNvSpPr>
            <p:nvPr/>
          </p:nvSpPr>
          <p:spPr bwMode="auto">
            <a:xfrm rot="18973046" flipH="1">
              <a:off x="9512" y="12697"/>
              <a:ext cx="124" cy="460"/>
            </a:xfrm>
            <a:custGeom>
              <a:avLst/>
              <a:gdLst>
                <a:gd name="G0" fmla="+- 0 0 0"/>
                <a:gd name="G1" fmla="+- 21549 0 0"/>
                <a:gd name="G2" fmla="+- 21600 0 0"/>
                <a:gd name="T0" fmla="*/ 1489 w 21600"/>
                <a:gd name="T1" fmla="*/ 0 h 22287"/>
                <a:gd name="T2" fmla="*/ 21587 w 21600"/>
                <a:gd name="T3" fmla="*/ 22287 h 22287"/>
                <a:gd name="T4" fmla="*/ 0 w 21600"/>
                <a:gd name="T5" fmla="*/ 21549 h 2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87" fill="none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</a:path>
                <a:path w="21600" h="22287" stroke="0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  <a:lnTo>
                    <a:pt x="0" y="21549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72" name="Arc 21">
              <a:extLst>
                <a:ext uri="{FF2B5EF4-FFF2-40B4-BE49-F238E27FC236}">
                  <a16:creationId xmlns:a16="http://schemas.microsoft.com/office/drawing/2014/main" id="{71CB5E23-DD4C-429E-B77D-5079FA9A4B7B}"/>
                </a:ext>
              </a:extLst>
            </p:cNvPr>
            <p:cNvSpPr>
              <a:spLocks/>
            </p:cNvSpPr>
            <p:nvPr/>
          </p:nvSpPr>
          <p:spPr bwMode="auto">
            <a:xfrm rot="18426832" flipH="1">
              <a:off x="9860" y="13029"/>
              <a:ext cx="124" cy="460"/>
            </a:xfrm>
            <a:custGeom>
              <a:avLst/>
              <a:gdLst>
                <a:gd name="G0" fmla="+- 0 0 0"/>
                <a:gd name="G1" fmla="+- 21549 0 0"/>
                <a:gd name="G2" fmla="+- 21600 0 0"/>
                <a:gd name="T0" fmla="*/ 1489 w 21600"/>
                <a:gd name="T1" fmla="*/ 0 h 22287"/>
                <a:gd name="T2" fmla="*/ 21587 w 21600"/>
                <a:gd name="T3" fmla="*/ 22287 h 22287"/>
                <a:gd name="T4" fmla="*/ 0 w 21600"/>
                <a:gd name="T5" fmla="*/ 21549 h 2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87" fill="none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</a:path>
                <a:path w="21600" h="22287" stroke="0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  <a:lnTo>
                    <a:pt x="0" y="21549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</p:grpSp>
      <p:grpSp>
        <p:nvGrpSpPr>
          <p:cNvPr id="73" name="Group 12">
            <a:extLst>
              <a:ext uri="{FF2B5EF4-FFF2-40B4-BE49-F238E27FC236}">
                <a16:creationId xmlns:a16="http://schemas.microsoft.com/office/drawing/2014/main" id="{E799C6D0-CB9F-4EC2-A453-4FC412E199A8}"/>
              </a:ext>
            </a:extLst>
          </p:cNvPr>
          <p:cNvGrpSpPr>
            <a:grpSpLocks/>
          </p:cNvGrpSpPr>
          <p:nvPr/>
        </p:nvGrpSpPr>
        <p:grpSpPr bwMode="auto">
          <a:xfrm>
            <a:off x="6710235" y="3729668"/>
            <a:ext cx="625476" cy="611188"/>
            <a:chOff x="9337" y="12619"/>
            <a:chExt cx="986" cy="964"/>
          </a:xfrm>
        </p:grpSpPr>
        <p:sp>
          <p:nvSpPr>
            <p:cNvPr id="74" name="Rectangle 13">
              <a:extLst>
                <a:ext uri="{FF2B5EF4-FFF2-40B4-BE49-F238E27FC236}">
                  <a16:creationId xmlns:a16="http://schemas.microsoft.com/office/drawing/2014/main" id="{00334ACD-D760-48F4-9983-1BD9D7FD716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860541" flipH="1">
              <a:off x="9838" y="12821"/>
              <a:ext cx="150" cy="71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75" name="Arc 14">
              <a:extLst>
                <a:ext uri="{FF2B5EF4-FFF2-40B4-BE49-F238E27FC236}">
                  <a16:creationId xmlns:a16="http://schemas.microsoft.com/office/drawing/2014/main" id="{8595E06E-E6D1-42DA-92D5-135B2BCD45FC}"/>
                </a:ext>
              </a:extLst>
            </p:cNvPr>
            <p:cNvSpPr>
              <a:spLocks/>
            </p:cNvSpPr>
            <p:nvPr/>
          </p:nvSpPr>
          <p:spPr bwMode="auto">
            <a:xfrm rot="-2626954" flipH="1" flipV="1">
              <a:off x="9839" y="13122"/>
              <a:ext cx="159" cy="461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76" name="Line 15">
              <a:extLst>
                <a:ext uri="{FF2B5EF4-FFF2-40B4-BE49-F238E27FC236}">
                  <a16:creationId xmlns:a16="http://schemas.microsoft.com/office/drawing/2014/main" id="{9BF82707-17E1-4E92-9FFE-961E75460B2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5500826">
              <a:off x="10139" y="13364"/>
              <a:ext cx="76" cy="1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77" name="Line 16">
              <a:extLst>
                <a:ext uri="{FF2B5EF4-FFF2-40B4-BE49-F238E27FC236}">
                  <a16:creationId xmlns:a16="http://schemas.microsoft.com/office/drawing/2014/main" id="{65B63C7A-B4B5-4755-B7B1-70B0AFF197E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2716723" flipH="1" flipV="1">
              <a:off x="9553" y="12604"/>
              <a:ext cx="0" cy="432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78" name="Arc 17">
              <a:extLst>
                <a:ext uri="{FF2B5EF4-FFF2-40B4-BE49-F238E27FC236}">
                  <a16:creationId xmlns:a16="http://schemas.microsoft.com/office/drawing/2014/main" id="{77778B84-F4F4-47E4-99C1-2A94DC256DC9}"/>
                </a:ext>
              </a:extLst>
            </p:cNvPr>
            <p:cNvSpPr>
              <a:spLocks/>
            </p:cNvSpPr>
            <p:nvPr/>
          </p:nvSpPr>
          <p:spPr bwMode="auto">
            <a:xfrm rot="-2806492">
              <a:off x="9625" y="12491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79" name="Arc 18">
              <a:extLst>
                <a:ext uri="{FF2B5EF4-FFF2-40B4-BE49-F238E27FC236}">
                  <a16:creationId xmlns:a16="http://schemas.microsoft.com/office/drawing/2014/main" id="{4E97088D-772E-497A-8054-905F225690D0}"/>
                </a:ext>
              </a:extLst>
            </p:cNvPr>
            <p:cNvSpPr>
              <a:spLocks/>
            </p:cNvSpPr>
            <p:nvPr/>
          </p:nvSpPr>
          <p:spPr bwMode="auto">
            <a:xfrm rot="18973046" flipH="1">
              <a:off x="9495" y="12619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80" name="Arc 19">
              <a:extLst>
                <a:ext uri="{FF2B5EF4-FFF2-40B4-BE49-F238E27FC236}">
                  <a16:creationId xmlns:a16="http://schemas.microsoft.com/office/drawing/2014/main" id="{02D3322C-9C36-4B18-8F69-A6A3B02B893E}"/>
                </a:ext>
              </a:extLst>
            </p:cNvPr>
            <p:cNvSpPr>
              <a:spLocks/>
            </p:cNvSpPr>
            <p:nvPr/>
          </p:nvSpPr>
          <p:spPr bwMode="auto">
            <a:xfrm rot="18793508" flipV="1">
              <a:off x="10017" y="12953"/>
              <a:ext cx="159" cy="452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81" name="Arc 20">
              <a:extLst>
                <a:ext uri="{FF2B5EF4-FFF2-40B4-BE49-F238E27FC236}">
                  <a16:creationId xmlns:a16="http://schemas.microsoft.com/office/drawing/2014/main" id="{C292AFD1-9CF5-4CE6-A77C-49B11C77180E}"/>
                </a:ext>
              </a:extLst>
            </p:cNvPr>
            <p:cNvSpPr>
              <a:spLocks/>
            </p:cNvSpPr>
            <p:nvPr/>
          </p:nvSpPr>
          <p:spPr bwMode="auto">
            <a:xfrm rot="18973046" flipH="1">
              <a:off x="9512" y="12697"/>
              <a:ext cx="124" cy="460"/>
            </a:xfrm>
            <a:custGeom>
              <a:avLst/>
              <a:gdLst>
                <a:gd name="G0" fmla="+- 0 0 0"/>
                <a:gd name="G1" fmla="+- 21549 0 0"/>
                <a:gd name="G2" fmla="+- 21600 0 0"/>
                <a:gd name="T0" fmla="*/ 1489 w 21600"/>
                <a:gd name="T1" fmla="*/ 0 h 22287"/>
                <a:gd name="T2" fmla="*/ 21587 w 21600"/>
                <a:gd name="T3" fmla="*/ 22287 h 22287"/>
                <a:gd name="T4" fmla="*/ 0 w 21600"/>
                <a:gd name="T5" fmla="*/ 21549 h 2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87" fill="none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</a:path>
                <a:path w="21600" h="22287" stroke="0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  <a:lnTo>
                    <a:pt x="0" y="21549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82" name="Arc 21">
              <a:extLst>
                <a:ext uri="{FF2B5EF4-FFF2-40B4-BE49-F238E27FC236}">
                  <a16:creationId xmlns:a16="http://schemas.microsoft.com/office/drawing/2014/main" id="{0BD786DB-07C0-43E9-A2E3-951EB9D81AF9}"/>
                </a:ext>
              </a:extLst>
            </p:cNvPr>
            <p:cNvSpPr>
              <a:spLocks/>
            </p:cNvSpPr>
            <p:nvPr/>
          </p:nvSpPr>
          <p:spPr bwMode="auto">
            <a:xfrm rot="18426832" flipH="1">
              <a:off x="9860" y="13029"/>
              <a:ext cx="124" cy="460"/>
            </a:xfrm>
            <a:custGeom>
              <a:avLst/>
              <a:gdLst>
                <a:gd name="G0" fmla="+- 0 0 0"/>
                <a:gd name="G1" fmla="+- 21549 0 0"/>
                <a:gd name="G2" fmla="+- 21600 0 0"/>
                <a:gd name="T0" fmla="*/ 1489 w 21600"/>
                <a:gd name="T1" fmla="*/ 0 h 22287"/>
                <a:gd name="T2" fmla="*/ 21587 w 21600"/>
                <a:gd name="T3" fmla="*/ 22287 h 22287"/>
                <a:gd name="T4" fmla="*/ 0 w 21600"/>
                <a:gd name="T5" fmla="*/ 21549 h 2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87" fill="none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</a:path>
                <a:path w="21600" h="22287" stroke="0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  <a:lnTo>
                    <a:pt x="0" y="21549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</p:grpSp>
      <p:grpSp>
        <p:nvGrpSpPr>
          <p:cNvPr id="83" name="Group 12">
            <a:extLst>
              <a:ext uri="{FF2B5EF4-FFF2-40B4-BE49-F238E27FC236}">
                <a16:creationId xmlns:a16="http://schemas.microsoft.com/office/drawing/2014/main" id="{A81EE23C-F713-4D01-BF5D-3437E8B3E767}"/>
              </a:ext>
            </a:extLst>
          </p:cNvPr>
          <p:cNvGrpSpPr>
            <a:grpSpLocks/>
          </p:cNvGrpSpPr>
          <p:nvPr/>
        </p:nvGrpSpPr>
        <p:grpSpPr bwMode="auto">
          <a:xfrm>
            <a:off x="5783262" y="2729740"/>
            <a:ext cx="625476" cy="611188"/>
            <a:chOff x="9337" y="12619"/>
            <a:chExt cx="986" cy="964"/>
          </a:xfrm>
        </p:grpSpPr>
        <p:sp>
          <p:nvSpPr>
            <p:cNvPr id="84" name="Rectangle 13">
              <a:extLst>
                <a:ext uri="{FF2B5EF4-FFF2-40B4-BE49-F238E27FC236}">
                  <a16:creationId xmlns:a16="http://schemas.microsoft.com/office/drawing/2014/main" id="{DB4F8DB1-4534-421F-9AFD-2217D315BA2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860541" flipH="1">
              <a:off x="9838" y="12821"/>
              <a:ext cx="150" cy="71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85" name="Arc 14">
              <a:extLst>
                <a:ext uri="{FF2B5EF4-FFF2-40B4-BE49-F238E27FC236}">
                  <a16:creationId xmlns:a16="http://schemas.microsoft.com/office/drawing/2014/main" id="{1F6D17F1-6206-4A32-BB41-88B12646E3D6}"/>
                </a:ext>
              </a:extLst>
            </p:cNvPr>
            <p:cNvSpPr>
              <a:spLocks/>
            </p:cNvSpPr>
            <p:nvPr/>
          </p:nvSpPr>
          <p:spPr bwMode="auto">
            <a:xfrm rot="-2626954" flipH="1" flipV="1">
              <a:off x="9839" y="13122"/>
              <a:ext cx="159" cy="461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86" name="Line 15">
              <a:extLst>
                <a:ext uri="{FF2B5EF4-FFF2-40B4-BE49-F238E27FC236}">
                  <a16:creationId xmlns:a16="http://schemas.microsoft.com/office/drawing/2014/main" id="{23B8AF56-C42C-4127-B780-AE580ED3D01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5500826">
              <a:off x="10139" y="13364"/>
              <a:ext cx="76" cy="1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87" name="Line 16">
              <a:extLst>
                <a:ext uri="{FF2B5EF4-FFF2-40B4-BE49-F238E27FC236}">
                  <a16:creationId xmlns:a16="http://schemas.microsoft.com/office/drawing/2014/main" id="{CB4D8597-5591-45D6-A348-16F126DF6CB0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2716723" flipH="1" flipV="1">
              <a:off x="9553" y="12604"/>
              <a:ext cx="0" cy="432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88" name="Arc 17">
              <a:extLst>
                <a:ext uri="{FF2B5EF4-FFF2-40B4-BE49-F238E27FC236}">
                  <a16:creationId xmlns:a16="http://schemas.microsoft.com/office/drawing/2014/main" id="{CCEC0B8C-3F17-4CC6-A03A-8A2743FCC2D8}"/>
                </a:ext>
              </a:extLst>
            </p:cNvPr>
            <p:cNvSpPr>
              <a:spLocks/>
            </p:cNvSpPr>
            <p:nvPr/>
          </p:nvSpPr>
          <p:spPr bwMode="auto">
            <a:xfrm rot="-2806492">
              <a:off x="9625" y="12491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89" name="Arc 18">
              <a:extLst>
                <a:ext uri="{FF2B5EF4-FFF2-40B4-BE49-F238E27FC236}">
                  <a16:creationId xmlns:a16="http://schemas.microsoft.com/office/drawing/2014/main" id="{8DB0DD40-834C-4935-ADB4-E569721D3BEE}"/>
                </a:ext>
              </a:extLst>
            </p:cNvPr>
            <p:cNvSpPr>
              <a:spLocks/>
            </p:cNvSpPr>
            <p:nvPr/>
          </p:nvSpPr>
          <p:spPr bwMode="auto">
            <a:xfrm rot="18973046" flipH="1">
              <a:off x="9495" y="12619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90" name="Arc 19">
              <a:extLst>
                <a:ext uri="{FF2B5EF4-FFF2-40B4-BE49-F238E27FC236}">
                  <a16:creationId xmlns:a16="http://schemas.microsoft.com/office/drawing/2014/main" id="{60CB8CCC-0437-42F5-B51D-63E6FADE8368}"/>
                </a:ext>
              </a:extLst>
            </p:cNvPr>
            <p:cNvSpPr>
              <a:spLocks/>
            </p:cNvSpPr>
            <p:nvPr/>
          </p:nvSpPr>
          <p:spPr bwMode="auto">
            <a:xfrm rot="18793508" flipV="1">
              <a:off x="10017" y="12953"/>
              <a:ext cx="159" cy="452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91" name="Arc 20">
              <a:extLst>
                <a:ext uri="{FF2B5EF4-FFF2-40B4-BE49-F238E27FC236}">
                  <a16:creationId xmlns:a16="http://schemas.microsoft.com/office/drawing/2014/main" id="{45F57804-DDE8-4FE6-BFFD-17812B420EF5}"/>
                </a:ext>
              </a:extLst>
            </p:cNvPr>
            <p:cNvSpPr>
              <a:spLocks/>
            </p:cNvSpPr>
            <p:nvPr/>
          </p:nvSpPr>
          <p:spPr bwMode="auto">
            <a:xfrm rot="18973046" flipH="1">
              <a:off x="9512" y="12697"/>
              <a:ext cx="124" cy="460"/>
            </a:xfrm>
            <a:custGeom>
              <a:avLst/>
              <a:gdLst>
                <a:gd name="G0" fmla="+- 0 0 0"/>
                <a:gd name="G1" fmla="+- 21549 0 0"/>
                <a:gd name="G2" fmla="+- 21600 0 0"/>
                <a:gd name="T0" fmla="*/ 1489 w 21600"/>
                <a:gd name="T1" fmla="*/ 0 h 22287"/>
                <a:gd name="T2" fmla="*/ 21587 w 21600"/>
                <a:gd name="T3" fmla="*/ 22287 h 22287"/>
                <a:gd name="T4" fmla="*/ 0 w 21600"/>
                <a:gd name="T5" fmla="*/ 21549 h 2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87" fill="none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</a:path>
                <a:path w="21600" h="22287" stroke="0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  <a:lnTo>
                    <a:pt x="0" y="21549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92" name="Arc 21">
              <a:extLst>
                <a:ext uri="{FF2B5EF4-FFF2-40B4-BE49-F238E27FC236}">
                  <a16:creationId xmlns:a16="http://schemas.microsoft.com/office/drawing/2014/main" id="{6372276B-3F94-4983-AEA9-BB6EB4240F41}"/>
                </a:ext>
              </a:extLst>
            </p:cNvPr>
            <p:cNvSpPr>
              <a:spLocks/>
            </p:cNvSpPr>
            <p:nvPr/>
          </p:nvSpPr>
          <p:spPr bwMode="auto">
            <a:xfrm rot="18426832" flipH="1">
              <a:off x="9860" y="13029"/>
              <a:ext cx="124" cy="460"/>
            </a:xfrm>
            <a:custGeom>
              <a:avLst/>
              <a:gdLst>
                <a:gd name="G0" fmla="+- 0 0 0"/>
                <a:gd name="G1" fmla="+- 21549 0 0"/>
                <a:gd name="G2" fmla="+- 21600 0 0"/>
                <a:gd name="T0" fmla="*/ 1489 w 21600"/>
                <a:gd name="T1" fmla="*/ 0 h 22287"/>
                <a:gd name="T2" fmla="*/ 21587 w 21600"/>
                <a:gd name="T3" fmla="*/ 22287 h 22287"/>
                <a:gd name="T4" fmla="*/ 0 w 21600"/>
                <a:gd name="T5" fmla="*/ 21549 h 2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87" fill="none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</a:path>
                <a:path w="21600" h="22287" stroke="0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  <a:lnTo>
                    <a:pt x="0" y="21549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</p:grpSp>
      <p:grpSp>
        <p:nvGrpSpPr>
          <p:cNvPr id="103" name="Group 12">
            <a:extLst>
              <a:ext uri="{FF2B5EF4-FFF2-40B4-BE49-F238E27FC236}">
                <a16:creationId xmlns:a16="http://schemas.microsoft.com/office/drawing/2014/main" id="{C752F7BC-AFFF-4AB9-B698-DDA4EF62B5D8}"/>
              </a:ext>
            </a:extLst>
          </p:cNvPr>
          <p:cNvGrpSpPr>
            <a:grpSpLocks/>
          </p:cNvGrpSpPr>
          <p:nvPr/>
        </p:nvGrpSpPr>
        <p:grpSpPr bwMode="auto">
          <a:xfrm>
            <a:off x="4062170" y="889329"/>
            <a:ext cx="625476" cy="611188"/>
            <a:chOff x="9337" y="12619"/>
            <a:chExt cx="986" cy="964"/>
          </a:xfrm>
        </p:grpSpPr>
        <p:sp>
          <p:nvSpPr>
            <p:cNvPr id="104" name="Rectangle 13">
              <a:extLst>
                <a:ext uri="{FF2B5EF4-FFF2-40B4-BE49-F238E27FC236}">
                  <a16:creationId xmlns:a16="http://schemas.microsoft.com/office/drawing/2014/main" id="{95AB8E6C-5724-43BD-BC33-11E4F76BF85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860541" flipH="1">
              <a:off x="9838" y="12821"/>
              <a:ext cx="150" cy="71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05" name="Arc 14">
              <a:extLst>
                <a:ext uri="{FF2B5EF4-FFF2-40B4-BE49-F238E27FC236}">
                  <a16:creationId xmlns:a16="http://schemas.microsoft.com/office/drawing/2014/main" id="{B1FF8AF3-BAFA-491A-BB5B-8D9F9D58C428}"/>
                </a:ext>
              </a:extLst>
            </p:cNvPr>
            <p:cNvSpPr>
              <a:spLocks/>
            </p:cNvSpPr>
            <p:nvPr/>
          </p:nvSpPr>
          <p:spPr bwMode="auto">
            <a:xfrm rot="-2626954" flipH="1" flipV="1">
              <a:off x="9839" y="13122"/>
              <a:ext cx="159" cy="461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06" name="Line 15">
              <a:extLst>
                <a:ext uri="{FF2B5EF4-FFF2-40B4-BE49-F238E27FC236}">
                  <a16:creationId xmlns:a16="http://schemas.microsoft.com/office/drawing/2014/main" id="{5BB7EAE8-E44E-45F8-8196-8215D499A65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5500826">
              <a:off x="10139" y="13364"/>
              <a:ext cx="76" cy="1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07" name="Line 16">
              <a:extLst>
                <a:ext uri="{FF2B5EF4-FFF2-40B4-BE49-F238E27FC236}">
                  <a16:creationId xmlns:a16="http://schemas.microsoft.com/office/drawing/2014/main" id="{6BF9817B-57CB-4FDA-A53A-58D33D06A868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2716723" flipH="1" flipV="1">
              <a:off x="9553" y="12604"/>
              <a:ext cx="0" cy="432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08" name="Arc 17">
              <a:extLst>
                <a:ext uri="{FF2B5EF4-FFF2-40B4-BE49-F238E27FC236}">
                  <a16:creationId xmlns:a16="http://schemas.microsoft.com/office/drawing/2014/main" id="{E0CD6CF2-1C6E-4AF0-8258-2521E62AC426}"/>
                </a:ext>
              </a:extLst>
            </p:cNvPr>
            <p:cNvSpPr>
              <a:spLocks/>
            </p:cNvSpPr>
            <p:nvPr/>
          </p:nvSpPr>
          <p:spPr bwMode="auto">
            <a:xfrm rot="-2806492">
              <a:off x="9625" y="12491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09" name="Arc 18">
              <a:extLst>
                <a:ext uri="{FF2B5EF4-FFF2-40B4-BE49-F238E27FC236}">
                  <a16:creationId xmlns:a16="http://schemas.microsoft.com/office/drawing/2014/main" id="{6B2E3BEE-EC0D-4FBF-8818-0A8C5F816DFB}"/>
                </a:ext>
              </a:extLst>
            </p:cNvPr>
            <p:cNvSpPr>
              <a:spLocks/>
            </p:cNvSpPr>
            <p:nvPr/>
          </p:nvSpPr>
          <p:spPr bwMode="auto">
            <a:xfrm rot="18973046" flipH="1">
              <a:off x="9495" y="12619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10" name="Arc 19">
              <a:extLst>
                <a:ext uri="{FF2B5EF4-FFF2-40B4-BE49-F238E27FC236}">
                  <a16:creationId xmlns:a16="http://schemas.microsoft.com/office/drawing/2014/main" id="{5C5E8392-D42B-4FEE-B2C1-CAE8D0D8C84F}"/>
                </a:ext>
              </a:extLst>
            </p:cNvPr>
            <p:cNvSpPr>
              <a:spLocks/>
            </p:cNvSpPr>
            <p:nvPr/>
          </p:nvSpPr>
          <p:spPr bwMode="auto">
            <a:xfrm rot="18793508" flipV="1">
              <a:off x="10017" y="12953"/>
              <a:ext cx="159" cy="452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11" name="Arc 20">
              <a:extLst>
                <a:ext uri="{FF2B5EF4-FFF2-40B4-BE49-F238E27FC236}">
                  <a16:creationId xmlns:a16="http://schemas.microsoft.com/office/drawing/2014/main" id="{863E7F4C-275D-406E-A627-EB71F13F1257}"/>
                </a:ext>
              </a:extLst>
            </p:cNvPr>
            <p:cNvSpPr>
              <a:spLocks/>
            </p:cNvSpPr>
            <p:nvPr/>
          </p:nvSpPr>
          <p:spPr bwMode="auto">
            <a:xfrm rot="18973046" flipH="1">
              <a:off x="9512" y="12697"/>
              <a:ext cx="124" cy="460"/>
            </a:xfrm>
            <a:custGeom>
              <a:avLst/>
              <a:gdLst>
                <a:gd name="G0" fmla="+- 0 0 0"/>
                <a:gd name="G1" fmla="+- 21549 0 0"/>
                <a:gd name="G2" fmla="+- 21600 0 0"/>
                <a:gd name="T0" fmla="*/ 1489 w 21600"/>
                <a:gd name="T1" fmla="*/ 0 h 22287"/>
                <a:gd name="T2" fmla="*/ 21587 w 21600"/>
                <a:gd name="T3" fmla="*/ 22287 h 22287"/>
                <a:gd name="T4" fmla="*/ 0 w 21600"/>
                <a:gd name="T5" fmla="*/ 21549 h 2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87" fill="none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</a:path>
                <a:path w="21600" h="22287" stroke="0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  <a:lnTo>
                    <a:pt x="0" y="21549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12" name="Arc 21">
              <a:extLst>
                <a:ext uri="{FF2B5EF4-FFF2-40B4-BE49-F238E27FC236}">
                  <a16:creationId xmlns:a16="http://schemas.microsoft.com/office/drawing/2014/main" id="{E1E6CDCA-2A45-4D76-96CC-79ADB8B5031C}"/>
                </a:ext>
              </a:extLst>
            </p:cNvPr>
            <p:cNvSpPr>
              <a:spLocks/>
            </p:cNvSpPr>
            <p:nvPr/>
          </p:nvSpPr>
          <p:spPr bwMode="auto">
            <a:xfrm rot="18426832" flipH="1">
              <a:off x="9860" y="13029"/>
              <a:ext cx="124" cy="460"/>
            </a:xfrm>
            <a:custGeom>
              <a:avLst/>
              <a:gdLst>
                <a:gd name="G0" fmla="+- 0 0 0"/>
                <a:gd name="G1" fmla="+- 21549 0 0"/>
                <a:gd name="G2" fmla="+- 21600 0 0"/>
                <a:gd name="T0" fmla="*/ 1489 w 21600"/>
                <a:gd name="T1" fmla="*/ 0 h 22287"/>
                <a:gd name="T2" fmla="*/ 21587 w 21600"/>
                <a:gd name="T3" fmla="*/ 22287 h 22287"/>
                <a:gd name="T4" fmla="*/ 0 w 21600"/>
                <a:gd name="T5" fmla="*/ 21549 h 2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87" fill="none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</a:path>
                <a:path w="21600" h="22287" stroke="0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  <a:lnTo>
                    <a:pt x="0" y="21549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</p:grpSp>
      <p:grpSp>
        <p:nvGrpSpPr>
          <p:cNvPr id="113" name="Group 12">
            <a:extLst>
              <a:ext uri="{FF2B5EF4-FFF2-40B4-BE49-F238E27FC236}">
                <a16:creationId xmlns:a16="http://schemas.microsoft.com/office/drawing/2014/main" id="{D9F2B7F3-266E-4198-B99D-8C61A98688C4}"/>
              </a:ext>
            </a:extLst>
          </p:cNvPr>
          <p:cNvGrpSpPr>
            <a:grpSpLocks/>
          </p:cNvGrpSpPr>
          <p:nvPr/>
        </p:nvGrpSpPr>
        <p:grpSpPr bwMode="auto">
          <a:xfrm rot="19091269">
            <a:off x="3381079" y="207405"/>
            <a:ext cx="625476" cy="611188"/>
            <a:chOff x="9337" y="12619"/>
            <a:chExt cx="986" cy="964"/>
          </a:xfrm>
        </p:grpSpPr>
        <p:sp>
          <p:nvSpPr>
            <p:cNvPr id="114" name="Rectangle 13">
              <a:extLst>
                <a:ext uri="{FF2B5EF4-FFF2-40B4-BE49-F238E27FC236}">
                  <a16:creationId xmlns:a16="http://schemas.microsoft.com/office/drawing/2014/main" id="{0E0D714F-F637-4F0E-A520-7C62E0D03D0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860541" flipH="1">
              <a:off x="9838" y="12821"/>
              <a:ext cx="150" cy="71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15" name="Arc 14">
              <a:extLst>
                <a:ext uri="{FF2B5EF4-FFF2-40B4-BE49-F238E27FC236}">
                  <a16:creationId xmlns:a16="http://schemas.microsoft.com/office/drawing/2014/main" id="{C7809997-9962-42CF-86A7-9B24BE00DC08}"/>
                </a:ext>
              </a:extLst>
            </p:cNvPr>
            <p:cNvSpPr>
              <a:spLocks/>
            </p:cNvSpPr>
            <p:nvPr/>
          </p:nvSpPr>
          <p:spPr bwMode="auto">
            <a:xfrm rot="-2626954" flipH="1" flipV="1">
              <a:off x="9839" y="13122"/>
              <a:ext cx="159" cy="461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16" name="Line 15">
              <a:extLst>
                <a:ext uri="{FF2B5EF4-FFF2-40B4-BE49-F238E27FC236}">
                  <a16:creationId xmlns:a16="http://schemas.microsoft.com/office/drawing/2014/main" id="{A3C8E023-F2DB-4A5E-86DF-1ADDD7BDEE40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5500826">
              <a:off x="10139" y="13364"/>
              <a:ext cx="76" cy="1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17" name="Line 16">
              <a:extLst>
                <a:ext uri="{FF2B5EF4-FFF2-40B4-BE49-F238E27FC236}">
                  <a16:creationId xmlns:a16="http://schemas.microsoft.com/office/drawing/2014/main" id="{C7EE932E-A1E4-4E9A-A0F8-3FF69197D5CB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2716723" flipH="1" flipV="1">
              <a:off x="9553" y="12604"/>
              <a:ext cx="0" cy="432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18" name="Arc 17">
              <a:extLst>
                <a:ext uri="{FF2B5EF4-FFF2-40B4-BE49-F238E27FC236}">
                  <a16:creationId xmlns:a16="http://schemas.microsoft.com/office/drawing/2014/main" id="{5672B9F6-4B6C-4257-890E-214FE7EABCE5}"/>
                </a:ext>
              </a:extLst>
            </p:cNvPr>
            <p:cNvSpPr>
              <a:spLocks/>
            </p:cNvSpPr>
            <p:nvPr/>
          </p:nvSpPr>
          <p:spPr bwMode="auto">
            <a:xfrm rot="-2806492">
              <a:off x="9625" y="12491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19" name="Arc 18">
              <a:extLst>
                <a:ext uri="{FF2B5EF4-FFF2-40B4-BE49-F238E27FC236}">
                  <a16:creationId xmlns:a16="http://schemas.microsoft.com/office/drawing/2014/main" id="{11B61158-A779-41B6-96DE-CD53D1A7B199}"/>
                </a:ext>
              </a:extLst>
            </p:cNvPr>
            <p:cNvSpPr>
              <a:spLocks/>
            </p:cNvSpPr>
            <p:nvPr/>
          </p:nvSpPr>
          <p:spPr bwMode="auto">
            <a:xfrm rot="18973046" flipH="1">
              <a:off x="9495" y="12619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20" name="Arc 19">
              <a:extLst>
                <a:ext uri="{FF2B5EF4-FFF2-40B4-BE49-F238E27FC236}">
                  <a16:creationId xmlns:a16="http://schemas.microsoft.com/office/drawing/2014/main" id="{D888D8DE-594C-491F-BA98-7EF2ACEB42CE}"/>
                </a:ext>
              </a:extLst>
            </p:cNvPr>
            <p:cNvSpPr>
              <a:spLocks/>
            </p:cNvSpPr>
            <p:nvPr/>
          </p:nvSpPr>
          <p:spPr bwMode="auto">
            <a:xfrm rot="18793508" flipV="1">
              <a:off x="10017" y="12953"/>
              <a:ext cx="159" cy="452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21" name="Arc 20">
              <a:extLst>
                <a:ext uri="{FF2B5EF4-FFF2-40B4-BE49-F238E27FC236}">
                  <a16:creationId xmlns:a16="http://schemas.microsoft.com/office/drawing/2014/main" id="{FC4AFD17-A18B-4F74-BB4A-67CFFB28CEA9}"/>
                </a:ext>
              </a:extLst>
            </p:cNvPr>
            <p:cNvSpPr>
              <a:spLocks/>
            </p:cNvSpPr>
            <p:nvPr/>
          </p:nvSpPr>
          <p:spPr bwMode="auto">
            <a:xfrm rot="18973046" flipH="1">
              <a:off x="9512" y="12697"/>
              <a:ext cx="124" cy="460"/>
            </a:xfrm>
            <a:custGeom>
              <a:avLst/>
              <a:gdLst>
                <a:gd name="G0" fmla="+- 0 0 0"/>
                <a:gd name="G1" fmla="+- 21549 0 0"/>
                <a:gd name="G2" fmla="+- 21600 0 0"/>
                <a:gd name="T0" fmla="*/ 1489 w 21600"/>
                <a:gd name="T1" fmla="*/ 0 h 22287"/>
                <a:gd name="T2" fmla="*/ 21587 w 21600"/>
                <a:gd name="T3" fmla="*/ 22287 h 22287"/>
                <a:gd name="T4" fmla="*/ 0 w 21600"/>
                <a:gd name="T5" fmla="*/ 21549 h 2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87" fill="none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</a:path>
                <a:path w="21600" h="22287" stroke="0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  <a:lnTo>
                    <a:pt x="0" y="21549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22" name="Arc 21">
              <a:extLst>
                <a:ext uri="{FF2B5EF4-FFF2-40B4-BE49-F238E27FC236}">
                  <a16:creationId xmlns:a16="http://schemas.microsoft.com/office/drawing/2014/main" id="{EF97A488-012A-451F-A5CA-16CDC5D0CA4D}"/>
                </a:ext>
              </a:extLst>
            </p:cNvPr>
            <p:cNvSpPr>
              <a:spLocks/>
            </p:cNvSpPr>
            <p:nvPr/>
          </p:nvSpPr>
          <p:spPr bwMode="auto">
            <a:xfrm rot="18426832" flipH="1">
              <a:off x="9860" y="13029"/>
              <a:ext cx="124" cy="460"/>
            </a:xfrm>
            <a:custGeom>
              <a:avLst/>
              <a:gdLst>
                <a:gd name="G0" fmla="+- 0 0 0"/>
                <a:gd name="G1" fmla="+- 21549 0 0"/>
                <a:gd name="G2" fmla="+- 21600 0 0"/>
                <a:gd name="T0" fmla="*/ 1489 w 21600"/>
                <a:gd name="T1" fmla="*/ 0 h 22287"/>
                <a:gd name="T2" fmla="*/ 21587 w 21600"/>
                <a:gd name="T3" fmla="*/ 22287 h 22287"/>
                <a:gd name="T4" fmla="*/ 0 w 21600"/>
                <a:gd name="T5" fmla="*/ 21549 h 2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87" fill="none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</a:path>
                <a:path w="21600" h="22287" stroke="0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  <a:lnTo>
                    <a:pt x="0" y="21549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</p:grpSp>
      <p:grpSp>
        <p:nvGrpSpPr>
          <p:cNvPr id="123" name="Group 22">
            <a:extLst>
              <a:ext uri="{FF2B5EF4-FFF2-40B4-BE49-F238E27FC236}">
                <a16:creationId xmlns:a16="http://schemas.microsoft.com/office/drawing/2014/main" id="{D81C0499-2665-4AC9-B0BA-E90E4167C64A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3613256" y="4693887"/>
            <a:ext cx="625476" cy="612776"/>
            <a:chOff x="1908" y="12624"/>
            <a:chExt cx="986" cy="964"/>
          </a:xfrm>
        </p:grpSpPr>
        <p:sp>
          <p:nvSpPr>
            <p:cNvPr id="124" name="Rectangle 23">
              <a:extLst>
                <a:ext uri="{FF2B5EF4-FFF2-40B4-BE49-F238E27FC236}">
                  <a16:creationId xmlns:a16="http://schemas.microsoft.com/office/drawing/2014/main" id="{48A706B5-2FFD-436A-8F9E-0C88DBF1400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860541">
              <a:off x="2244" y="12826"/>
              <a:ext cx="150" cy="713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25" name="Arc 24">
              <a:extLst>
                <a:ext uri="{FF2B5EF4-FFF2-40B4-BE49-F238E27FC236}">
                  <a16:creationId xmlns:a16="http://schemas.microsoft.com/office/drawing/2014/main" id="{1A3E631D-9011-404B-A76F-CAE7D85C5913}"/>
                </a:ext>
              </a:extLst>
            </p:cNvPr>
            <p:cNvSpPr>
              <a:spLocks/>
            </p:cNvSpPr>
            <p:nvPr/>
          </p:nvSpPr>
          <p:spPr bwMode="auto">
            <a:xfrm rot="2626954" flipV="1">
              <a:off x="2233" y="13127"/>
              <a:ext cx="159" cy="461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26" name="Line 25">
              <a:extLst>
                <a:ext uri="{FF2B5EF4-FFF2-40B4-BE49-F238E27FC236}">
                  <a16:creationId xmlns:a16="http://schemas.microsoft.com/office/drawing/2014/main" id="{DED9AAB1-5382-40ED-912B-57F832DE038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716723" flipV="1">
              <a:off x="2678" y="12609"/>
              <a:ext cx="0" cy="43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27" name="Arc 26">
              <a:extLst>
                <a:ext uri="{FF2B5EF4-FFF2-40B4-BE49-F238E27FC236}">
                  <a16:creationId xmlns:a16="http://schemas.microsoft.com/office/drawing/2014/main" id="{2D73E917-5E66-46D5-9630-BB62729FC13C}"/>
                </a:ext>
              </a:extLst>
            </p:cNvPr>
            <p:cNvSpPr>
              <a:spLocks/>
            </p:cNvSpPr>
            <p:nvPr/>
          </p:nvSpPr>
          <p:spPr bwMode="auto">
            <a:xfrm rot="2806492" flipH="1">
              <a:off x="2411" y="12496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28" name="Arc 27">
              <a:extLst>
                <a:ext uri="{FF2B5EF4-FFF2-40B4-BE49-F238E27FC236}">
                  <a16:creationId xmlns:a16="http://schemas.microsoft.com/office/drawing/2014/main" id="{C9D56B6B-4F1E-4CD3-A173-A1272804325C}"/>
                </a:ext>
              </a:extLst>
            </p:cNvPr>
            <p:cNvSpPr>
              <a:spLocks/>
            </p:cNvSpPr>
            <p:nvPr/>
          </p:nvSpPr>
          <p:spPr bwMode="auto">
            <a:xfrm rot="2626954">
              <a:off x="2541" y="12624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29" name="Arc 28">
              <a:extLst>
                <a:ext uri="{FF2B5EF4-FFF2-40B4-BE49-F238E27FC236}">
                  <a16:creationId xmlns:a16="http://schemas.microsoft.com/office/drawing/2014/main" id="{D186DD0D-15FA-44F4-98FB-F6CD03D675EA}"/>
                </a:ext>
              </a:extLst>
            </p:cNvPr>
            <p:cNvSpPr>
              <a:spLocks/>
            </p:cNvSpPr>
            <p:nvPr/>
          </p:nvSpPr>
          <p:spPr bwMode="auto">
            <a:xfrm rot="2806492" flipH="1" flipV="1">
              <a:off x="2054" y="12958"/>
              <a:ext cx="159" cy="452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30" name="Arc 29">
              <a:extLst>
                <a:ext uri="{FF2B5EF4-FFF2-40B4-BE49-F238E27FC236}">
                  <a16:creationId xmlns:a16="http://schemas.microsoft.com/office/drawing/2014/main" id="{D4D90067-A3B6-47F1-9646-D749B5976B71}"/>
                </a:ext>
              </a:extLst>
            </p:cNvPr>
            <p:cNvSpPr>
              <a:spLocks/>
            </p:cNvSpPr>
            <p:nvPr/>
          </p:nvSpPr>
          <p:spPr bwMode="auto">
            <a:xfrm rot="2626954">
              <a:off x="2595" y="12702"/>
              <a:ext cx="124" cy="460"/>
            </a:xfrm>
            <a:custGeom>
              <a:avLst/>
              <a:gdLst>
                <a:gd name="G0" fmla="+- 0 0 0"/>
                <a:gd name="G1" fmla="+- 21549 0 0"/>
                <a:gd name="G2" fmla="+- 21600 0 0"/>
                <a:gd name="T0" fmla="*/ 1489 w 21600"/>
                <a:gd name="T1" fmla="*/ 0 h 22287"/>
                <a:gd name="T2" fmla="*/ 21587 w 21600"/>
                <a:gd name="T3" fmla="*/ 22287 h 22287"/>
                <a:gd name="T4" fmla="*/ 0 w 21600"/>
                <a:gd name="T5" fmla="*/ 21549 h 2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87" fill="none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</a:path>
                <a:path w="21600" h="22287" stroke="0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  <a:lnTo>
                    <a:pt x="0" y="21549"/>
                  </a:lnTo>
                  <a:close/>
                </a:path>
              </a:pathLst>
            </a:custGeom>
            <a:solidFill>
              <a:srgbClr val="0000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31" name="Arc 30">
              <a:extLst>
                <a:ext uri="{FF2B5EF4-FFF2-40B4-BE49-F238E27FC236}">
                  <a16:creationId xmlns:a16="http://schemas.microsoft.com/office/drawing/2014/main" id="{433EC432-26DB-4B31-B24C-CE4DBDBD874B}"/>
                </a:ext>
              </a:extLst>
            </p:cNvPr>
            <p:cNvSpPr>
              <a:spLocks/>
            </p:cNvSpPr>
            <p:nvPr/>
          </p:nvSpPr>
          <p:spPr bwMode="auto">
            <a:xfrm rot="3173168">
              <a:off x="2247" y="13034"/>
              <a:ext cx="124" cy="460"/>
            </a:xfrm>
            <a:custGeom>
              <a:avLst/>
              <a:gdLst>
                <a:gd name="G0" fmla="+- 0 0 0"/>
                <a:gd name="G1" fmla="+- 21549 0 0"/>
                <a:gd name="G2" fmla="+- 21600 0 0"/>
                <a:gd name="T0" fmla="*/ 1489 w 21600"/>
                <a:gd name="T1" fmla="*/ 0 h 22287"/>
                <a:gd name="T2" fmla="*/ 21587 w 21600"/>
                <a:gd name="T3" fmla="*/ 22287 h 22287"/>
                <a:gd name="T4" fmla="*/ 0 w 21600"/>
                <a:gd name="T5" fmla="*/ 21549 h 2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87" fill="none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</a:path>
                <a:path w="21600" h="22287" stroke="0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  <a:lnTo>
                    <a:pt x="0" y="21549"/>
                  </a:lnTo>
                  <a:close/>
                </a:path>
              </a:pathLst>
            </a:custGeom>
            <a:solidFill>
              <a:srgbClr val="0000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32" name="Line 31">
              <a:extLst>
                <a:ext uri="{FF2B5EF4-FFF2-40B4-BE49-F238E27FC236}">
                  <a16:creationId xmlns:a16="http://schemas.microsoft.com/office/drawing/2014/main" id="{3E763550-FE97-44D7-8338-63A6BE110C51}"/>
                </a:ext>
              </a:extLst>
            </p:cNvPr>
            <p:cNvSpPr>
              <a:spLocks noChangeShapeType="1"/>
            </p:cNvSpPr>
            <p:nvPr/>
          </p:nvSpPr>
          <p:spPr bwMode="auto">
            <a:xfrm rot="6099174" flipH="1">
              <a:off x="2025" y="13377"/>
              <a:ext cx="76" cy="1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</p:grpSp>
      <p:sp>
        <p:nvSpPr>
          <p:cNvPr id="133" name="Line 2">
            <a:extLst>
              <a:ext uri="{FF2B5EF4-FFF2-40B4-BE49-F238E27FC236}">
                <a16:creationId xmlns:a16="http://schemas.microsoft.com/office/drawing/2014/main" id="{4D58DFA9-C675-4F35-B261-C5A9BB0BF1F0}"/>
              </a:ext>
            </a:extLst>
          </p:cNvPr>
          <p:cNvSpPr>
            <a:spLocks noChangeShapeType="1"/>
          </p:cNvSpPr>
          <p:nvPr/>
        </p:nvSpPr>
        <p:spPr bwMode="auto">
          <a:xfrm rot="20100655" flipV="1">
            <a:off x="-1987326" y="1845919"/>
            <a:ext cx="7246337" cy="2829089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grpSp>
        <p:nvGrpSpPr>
          <p:cNvPr id="134" name="Group 22">
            <a:extLst>
              <a:ext uri="{FF2B5EF4-FFF2-40B4-BE49-F238E27FC236}">
                <a16:creationId xmlns:a16="http://schemas.microsoft.com/office/drawing/2014/main" id="{491BFA91-D9F7-4261-B50B-C89EF01D843E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580867" y="3646259"/>
            <a:ext cx="625476" cy="612776"/>
            <a:chOff x="1908" y="12624"/>
            <a:chExt cx="986" cy="964"/>
          </a:xfrm>
        </p:grpSpPr>
        <p:sp>
          <p:nvSpPr>
            <p:cNvPr id="135" name="Rectangle 23">
              <a:extLst>
                <a:ext uri="{FF2B5EF4-FFF2-40B4-BE49-F238E27FC236}">
                  <a16:creationId xmlns:a16="http://schemas.microsoft.com/office/drawing/2014/main" id="{F3CD90B4-FFB5-4794-AE94-476D26379BB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860541">
              <a:off x="2244" y="12826"/>
              <a:ext cx="150" cy="713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36" name="Arc 24">
              <a:extLst>
                <a:ext uri="{FF2B5EF4-FFF2-40B4-BE49-F238E27FC236}">
                  <a16:creationId xmlns:a16="http://schemas.microsoft.com/office/drawing/2014/main" id="{A0DFDA86-3F9E-4B6A-BC97-470B542CA61B}"/>
                </a:ext>
              </a:extLst>
            </p:cNvPr>
            <p:cNvSpPr>
              <a:spLocks/>
            </p:cNvSpPr>
            <p:nvPr/>
          </p:nvSpPr>
          <p:spPr bwMode="auto">
            <a:xfrm rot="2626954" flipV="1">
              <a:off x="2233" y="13127"/>
              <a:ext cx="159" cy="461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37" name="Line 25">
              <a:extLst>
                <a:ext uri="{FF2B5EF4-FFF2-40B4-BE49-F238E27FC236}">
                  <a16:creationId xmlns:a16="http://schemas.microsoft.com/office/drawing/2014/main" id="{18202FAF-1E6B-4958-B175-323F1295DDF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716723" flipV="1">
              <a:off x="2678" y="12609"/>
              <a:ext cx="0" cy="43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38" name="Arc 26">
              <a:extLst>
                <a:ext uri="{FF2B5EF4-FFF2-40B4-BE49-F238E27FC236}">
                  <a16:creationId xmlns:a16="http://schemas.microsoft.com/office/drawing/2014/main" id="{AED21903-03E6-4668-B0C7-7408C7F3402E}"/>
                </a:ext>
              </a:extLst>
            </p:cNvPr>
            <p:cNvSpPr>
              <a:spLocks/>
            </p:cNvSpPr>
            <p:nvPr/>
          </p:nvSpPr>
          <p:spPr bwMode="auto">
            <a:xfrm rot="2806492" flipH="1">
              <a:off x="2411" y="12496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39" name="Arc 27">
              <a:extLst>
                <a:ext uri="{FF2B5EF4-FFF2-40B4-BE49-F238E27FC236}">
                  <a16:creationId xmlns:a16="http://schemas.microsoft.com/office/drawing/2014/main" id="{1C1B100B-A16F-4601-913D-4A3D276C3FE3}"/>
                </a:ext>
              </a:extLst>
            </p:cNvPr>
            <p:cNvSpPr>
              <a:spLocks/>
            </p:cNvSpPr>
            <p:nvPr/>
          </p:nvSpPr>
          <p:spPr bwMode="auto">
            <a:xfrm rot="2626954">
              <a:off x="2541" y="12624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40" name="Arc 28">
              <a:extLst>
                <a:ext uri="{FF2B5EF4-FFF2-40B4-BE49-F238E27FC236}">
                  <a16:creationId xmlns:a16="http://schemas.microsoft.com/office/drawing/2014/main" id="{101A3145-4902-43D8-BF7B-3F80409CDC6D}"/>
                </a:ext>
              </a:extLst>
            </p:cNvPr>
            <p:cNvSpPr>
              <a:spLocks/>
            </p:cNvSpPr>
            <p:nvPr/>
          </p:nvSpPr>
          <p:spPr bwMode="auto">
            <a:xfrm rot="2806492" flipH="1" flipV="1">
              <a:off x="2054" y="12958"/>
              <a:ext cx="159" cy="452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41" name="Arc 29">
              <a:extLst>
                <a:ext uri="{FF2B5EF4-FFF2-40B4-BE49-F238E27FC236}">
                  <a16:creationId xmlns:a16="http://schemas.microsoft.com/office/drawing/2014/main" id="{4A17F2E9-341A-470F-9F42-683D69CDFB90}"/>
                </a:ext>
              </a:extLst>
            </p:cNvPr>
            <p:cNvSpPr>
              <a:spLocks/>
            </p:cNvSpPr>
            <p:nvPr/>
          </p:nvSpPr>
          <p:spPr bwMode="auto">
            <a:xfrm rot="2626954">
              <a:off x="2595" y="12702"/>
              <a:ext cx="124" cy="460"/>
            </a:xfrm>
            <a:custGeom>
              <a:avLst/>
              <a:gdLst>
                <a:gd name="G0" fmla="+- 0 0 0"/>
                <a:gd name="G1" fmla="+- 21549 0 0"/>
                <a:gd name="G2" fmla="+- 21600 0 0"/>
                <a:gd name="T0" fmla="*/ 1489 w 21600"/>
                <a:gd name="T1" fmla="*/ 0 h 22287"/>
                <a:gd name="T2" fmla="*/ 21587 w 21600"/>
                <a:gd name="T3" fmla="*/ 22287 h 22287"/>
                <a:gd name="T4" fmla="*/ 0 w 21600"/>
                <a:gd name="T5" fmla="*/ 21549 h 2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87" fill="none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</a:path>
                <a:path w="21600" h="22287" stroke="0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  <a:lnTo>
                    <a:pt x="0" y="21549"/>
                  </a:lnTo>
                  <a:close/>
                </a:path>
              </a:pathLst>
            </a:custGeom>
            <a:solidFill>
              <a:srgbClr val="0000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42" name="Arc 30">
              <a:extLst>
                <a:ext uri="{FF2B5EF4-FFF2-40B4-BE49-F238E27FC236}">
                  <a16:creationId xmlns:a16="http://schemas.microsoft.com/office/drawing/2014/main" id="{2D5A9CA8-AAB1-4A0C-96B3-A84FFEE5A844}"/>
                </a:ext>
              </a:extLst>
            </p:cNvPr>
            <p:cNvSpPr>
              <a:spLocks/>
            </p:cNvSpPr>
            <p:nvPr/>
          </p:nvSpPr>
          <p:spPr bwMode="auto">
            <a:xfrm rot="3173168">
              <a:off x="2247" y="13034"/>
              <a:ext cx="124" cy="460"/>
            </a:xfrm>
            <a:custGeom>
              <a:avLst/>
              <a:gdLst>
                <a:gd name="G0" fmla="+- 0 0 0"/>
                <a:gd name="G1" fmla="+- 21549 0 0"/>
                <a:gd name="G2" fmla="+- 21600 0 0"/>
                <a:gd name="T0" fmla="*/ 1489 w 21600"/>
                <a:gd name="T1" fmla="*/ 0 h 22287"/>
                <a:gd name="T2" fmla="*/ 21587 w 21600"/>
                <a:gd name="T3" fmla="*/ 22287 h 22287"/>
                <a:gd name="T4" fmla="*/ 0 w 21600"/>
                <a:gd name="T5" fmla="*/ 21549 h 2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87" fill="none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</a:path>
                <a:path w="21600" h="22287" stroke="0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  <a:lnTo>
                    <a:pt x="0" y="21549"/>
                  </a:lnTo>
                  <a:close/>
                </a:path>
              </a:pathLst>
            </a:custGeom>
            <a:solidFill>
              <a:srgbClr val="0000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43" name="Line 31">
              <a:extLst>
                <a:ext uri="{FF2B5EF4-FFF2-40B4-BE49-F238E27FC236}">
                  <a16:creationId xmlns:a16="http://schemas.microsoft.com/office/drawing/2014/main" id="{D274CC14-1678-436C-B0AF-2C904F15C011}"/>
                </a:ext>
              </a:extLst>
            </p:cNvPr>
            <p:cNvSpPr>
              <a:spLocks noChangeShapeType="1"/>
            </p:cNvSpPr>
            <p:nvPr/>
          </p:nvSpPr>
          <p:spPr bwMode="auto">
            <a:xfrm rot="6099174" flipH="1">
              <a:off x="2025" y="13377"/>
              <a:ext cx="76" cy="1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</p:grpSp>
      <p:sp>
        <p:nvSpPr>
          <p:cNvPr id="144" name="Line 2">
            <a:extLst>
              <a:ext uri="{FF2B5EF4-FFF2-40B4-BE49-F238E27FC236}">
                <a16:creationId xmlns:a16="http://schemas.microsoft.com/office/drawing/2014/main" id="{7FD95526-956A-4061-A8F8-B0141DABAD60}"/>
              </a:ext>
            </a:extLst>
          </p:cNvPr>
          <p:cNvSpPr>
            <a:spLocks noChangeShapeType="1"/>
          </p:cNvSpPr>
          <p:nvPr/>
        </p:nvSpPr>
        <p:spPr bwMode="auto">
          <a:xfrm rot="1499345">
            <a:off x="-203294" y="3269405"/>
            <a:ext cx="7246337" cy="2829089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grpSp>
        <p:nvGrpSpPr>
          <p:cNvPr id="148" name="Group 22">
            <a:extLst>
              <a:ext uri="{FF2B5EF4-FFF2-40B4-BE49-F238E27FC236}">
                <a16:creationId xmlns:a16="http://schemas.microsoft.com/office/drawing/2014/main" id="{88DC72D5-3116-4A7F-AA48-3578056C5323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1649622" y="2674236"/>
            <a:ext cx="625476" cy="612776"/>
            <a:chOff x="1908" y="12624"/>
            <a:chExt cx="986" cy="964"/>
          </a:xfrm>
        </p:grpSpPr>
        <p:sp>
          <p:nvSpPr>
            <p:cNvPr id="149" name="Rectangle 23">
              <a:extLst>
                <a:ext uri="{FF2B5EF4-FFF2-40B4-BE49-F238E27FC236}">
                  <a16:creationId xmlns:a16="http://schemas.microsoft.com/office/drawing/2014/main" id="{093E6DAC-07A5-42ED-B2B1-92ECB8F9FD4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860541">
              <a:off x="2244" y="12826"/>
              <a:ext cx="150" cy="713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50" name="Arc 24">
              <a:extLst>
                <a:ext uri="{FF2B5EF4-FFF2-40B4-BE49-F238E27FC236}">
                  <a16:creationId xmlns:a16="http://schemas.microsoft.com/office/drawing/2014/main" id="{654DFE36-FF31-4067-A6CC-76260E94513E}"/>
                </a:ext>
              </a:extLst>
            </p:cNvPr>
            <p:cNvSpPr>
              <a:spLocks/>
            </p:cNvSpPr>
            <p:nvPr/>
          </p:nvSpPr>
          <p:spPr bwMode="auto">
            <a:xfrm rot="2626954" flipV="1">
              <a:off x="2233" y="13127"/>
              <a:ext cx="159" cy="461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51" name="Line 25">
              <a:extLst>
                <a:ext uri="{FF2B5EF4-FFF2-40B4-BE49-F238E27FC236}">
                  <a16:creationId xmlns:a16="http://schemas.microsoft.com/office/drawing/2014/main" id="{DF098540-18F4-455A-B5BC-AED04C393BC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716723" flipV="1">
              <a:off x="2678" y="12609"/>
              <a:ext cx="0" cy="43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52" name="Arc 26">
              <a:extLst>
                <a:ext uri="{FF2B5EF4-FFF2-40B4-BE49-F238E27FC236}">
                  <a16:creationId xmlns:a16="http://schemas.microsoft.com/office/drawing/2014/main" id="{B8B67FAF-62CA-4FCD-A690-2B6C27E113F2}"/>
                </a:ext>
              </a:extLst>
            </p:cNvPr>
            <p:cNvSpPr>
              <a:spLocks/>
            </p:cNvSpPr>
            <p:nvPr/>
          </p:nvSpPr>
          <p:spPr bwMode="auto">
            <a:xfrm rot="2806492" flipH="1">
              <a:off x="2411" y="12496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53" name="Arc 27">
              <a:extLst>
                <a:ext uri="{FF2B5EF4-FFF2-40B4-BE49-F238E27FC236}">
                  <a16:creationId xmlns:a16="http://schemas.microsoft.com/office/drawing/2014/main" id="{4A10D86C-CC54-44E4-A26A-4C09D85C1084}"/>
                </a:ext>
              </a:extLst>
            </p:cNvPr>
            <p:cNvSpPr>
              <a:spLocks/>
            </p:cNvSpPr>
            <p:nvPr/>
          </p:nvSpPr>
          <p:spPr bwMode="auto">
            <a:xfrm rot="2626954">
              <a:off x="2541" y="12624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54" name="Arc 28">
              <a:extLst>
                <a:ext uri="{FF2B5EF4-FFF2-40B4-BE49-F238E27FC236}">
                  <a16:creationId xmlns:a16="http://schemas.microsoft.com/office/drawing/2014/main" id="{BE8664F5-0B9B-40EC-A2D0-EEEFC1DF3C1D}"/>
                </a:ext>
              </a:extLst>
            </p:cNvPr>
            <p:cNvSpPr>
              <a:spLocks/>
            </p:cNvSpPr>
            <p:nvPr/>
          </p:nvSpPr>
          <p:spPr bwMode="auto">
            <a:xfrm rot="2806492" flipH="1" flipV="1">
              <a:off x="2054" y="12958"/>
              <a:ext cx="159" cy="452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55" name="Arc 29">
              <a:extLst>
                <a:ext uri="{FF2B5EF4-FFF2-40B4-BE49-F238E27FC236}">
                  <a16:creationId xmlns:a16="http://schemas.microsoft.com/office/drawing/2014/main" id="{5C847E4C-FEB6-4D57-B28B-F3A475AE7660}"/>
                </a:ext>
              </a:extLst>
            </p:cNvPr>
            <p:cNvSpPr>
              <a:spLocks/>
            </p:cNvSpPr>
            <p:nvPr/>
          </p:nvSpPr>
          <p:spPr bwMode="auto">
            <a:xfrm rot="2626954">
              <a:off x="2595" y="12702"/>
              <a:ext cx="124" cy="460"/>
            </a:xfrm>
            <a:custGeom>
              <a:avLst/>
              <a:gdLst>
                <a:gd name="G0" fmla="+- 0 0 0"/>
                <a:gd name="G1" fmla="+- 21549 0 0"/>
                <a:gd name="G2" fmla="+- 21600 0 0"/>
                <a:gd name="T0" fmla="*/ 1489 w 21600"/>
                <a:gd name="T1" fmla="*/ 0 h 22287"/>
                <a:gd name="T2" fmla="*/ 21587 w 21600"/>
                <a:gd name="T3" fmla="*/ 22287 h 22287"/>
                <a:gd name="T4" fmla="*/ 0 w 21600"/>
                <a:gd name="T5" fmla="*/ 21549 h 2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87" fill="none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</a:path>
                <a:path w="21600" h="22287" stroke="0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  <a:lnTo>
                    <a:pt x="0" y="21549"/>
                  </a:lnTo>
                  <a:close/>
                </a:path>
              </a:pathLst>
            </a:custGeom>
            <a:solidFill>
              <a:srgbClr val="0000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56" name="Arc 30">
              <a:extLst>
                <a:ext uri="{FF2B5EF4-FFF2-40B4-BE49-F238E27FC236}">
                  <a16:creationId xmlns:a16="http://schemas.microsoft.com/office/drawing/2014/main" id="{91D88974-EA11-4A32-AB7B-EFDFFAC67DE9}"/>
                </a:ext>
              </a:extLst>
            </p:cNvPr>
            <p:cNvSpPr>
              <a:spLocks/>
            </p:cNvSpPr>
            <p:nvPr/>
          </p:nvSpPr>
          <p:spPr bwMode="auto">
            <a:xfrm rot="3173168">
              <a:off x="2247" y="13034"/>
              <a:ext cx="124" cy="460"/>
            </a:xfrm>
            <a:custGeom>
              <a:avLst/>
              <a:gdLst>
                <a:gd name="G0" fmla="+- 0 0 0"/>
                <a:gd name="G1" fmla="+- 21549 0 0"/>
                <a:gd name="G2" fmla="+- 21600 0 0"/>
                <a:gd name="T0" fmla="*/ 1489 w 21600"/>
                <a:gd name="T1" fmla="*/ 0 h 22287"/>
                <a:gd name="T2" fmla="*/ 21587 w 21600"/>
                <a:gd name="T3" fmla="*/ 22287 h 22287"/>
                <a:gd name="T4" fmla="*/ 0 w 21600"/>
                <a:gd name="T5" fmla="*/ 21549 h 2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87" fill="none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</a:path>
                <a:path w="21600" h="22287" stroke="0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  <a:lnTo>
                    <a:pt x="0" y="21549"/>
                  </a:lnTo>
                  <a:close/>
                </a:path>
              </a:pathLst>
            </a:custGeom>
            <a:solidFill>
              <a:srgbClr val="0000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57" name="Line 31">
              <a:extLst>
                <a:ext uri="{FF2B5EF4-FFF2-40B4-BE49-F238E27FC236}">
                  <a16:creationId xmlns:a16="http://schemas.microsoft.com/office/drawing/2014/main" id="{7ECB9B5B-9D59-41BD-9143-28EE77B08434}"/>
                </a:ext>
              </a:extLst>
            </p:cNvPr>
            <p:cNvSpPr>
              <a:spLocks noChangeShapeType="1"/>
            </p:cNvSpPr>
            <p:nvPr/>
          </p:nvSpPr>
          <p:spPr bwMode="auto">
            <a:xfrm rot="6099174" flipH="1">
              <a:off x="2025" y="13377"/>
              <a:ext cx="76" cy="1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</p:grpSp>
      <p:grpSp>
        <p:nvGrpSpPr>
          <p:cNvPr id="168" name="Group 32">
            <a:extLst>
              <a:ext uri="{FF2B5EF4-FFF2-40B4-BE49-F238E27FC236}">
                <a16:creationId xmlns:a16="http://schemas.microsoft.com/office/drawing/2014/main" id="{B83F6E47-0988-4FA6-9C2F-3B79E8373B1E}"/>
              </a:ext>
            </a:extLst>
          </p:cNvPr>
          <p:cNvGrpSpPr>
            <a:grpSpLocks/>
          </p:cNvGrpSpPr>
          <p:nvPr/>
        </p:nvGrpSpPr>
        <p:grpSpPr bwMode="auto">
          <a:xfrm>
            <a:off x="3136005" y="857912"/>
            <a:ext cx="627063" cy="611188"/>
            <a:chOff x="1908" y="12624"/>
            <a:chExt cx="986" cy="964"/>
          </a:xfrm>
        </p:grpSpPr>
        <p:sp>
          <p:nvSpPr>
            <p:cNvPr id="169" name="Rectangle 33">
              <a:extLst>
                <a:ext uri="{FF2B5EF4-FFF2-40B4-BE49-F238E27FC236}">
                  <a16:creationId xmlns:a16="http://schemas.microsoft.com/office/drawing/2014/main" id="{845BE2E7-2F09-47C9-A130-EFBE4E9C42B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860541">
              <a:off x="2244" y="12826"/>
              <a:ext cx="150" cy="713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70" name="Arc 34">
              <a:extLst>
                <a:ext uri="{FF2B5EF4-FFF2-40B4-BE49-F238E27FC236}">
                  <a16:creationId xmlns:a16="http://schemas.microsoft.com/office/drawing/2014/main" id="{AD9D9323-3A22-4FA0-87C0-34C4CB247756}"/>
                </a:ext>
              </a:extLst>
            </p:cNvPr>
            <p:cNvSpPr>
              <a:spLocks/>
            </p:cNvSpPr>
            <p:nvPr/>
          </p:nvSpPr>
          <p:spPr bwMode="auto">
            <a:xfrm rot="2626954" flipV="1">
              <a:off x="2233" y="13127"/>
              <a:ext cx="159" cy="461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71" name="Line 35">
              <a:extLst>
                <a:ext uri="{FF2B5EF4-FFF2-40B4-BE49-F238E27FC236}">
                  <a16:creationId xmlns:a16="http://schemas.microsoft.com/office/drawing/2014/main" id="{EBCA2800-F68C-4E24-AB8A-DFF6E118D2F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716723" flipV="1">
              <a:off x="2678" y="12609"/>
              <a:ext cx="0" cy="43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72" name="Arc 36">
              <a:extLst>
                <a:ext uri="{FF2B5EF4-FFF2-40B4-BE49-F238E27FC236}">
                  <a16:creationId xmlns:a16="http://schemas.microsoft.com/office/drawing/2014/main" id="{5FD37B3C-5B99-454B-92FD-9A2D23E88A76}"/>
                </a:ext>
              </a:extLst>
            </p:cNvPr>
            <p:cNvSpPr>
              <a:spLocks/>
            </p:cNvSpPr>
            <p:nvPr/>
          </p:nvSpPr>
          <p:spPr bwMode="auto">
            <a:xfrm rot="2806492" flipH="1">
              <a:off x="2411" y="12496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73" name="Arc 37">
              <a:extLst>
                <a:ext uri="{FF2B5EF4-FFF2-40B4-BE49-F238E27FC236}">
                  <a16:creationId xmlns:a16="http://schemas.microsoft.com/office/drawing/2014/main" id="{9756CBE1-C552-41C5-B1F9-9C483C138DE7}"/>
                </a:ext>
              </a:extLst>
            </p:cNvPr>
            <p:cNvSpPr>
              <a:spLocks/>
            </p:cNvSpPr>
            <p:nvPr/>
          </p:nvSpPr>
          <p:spPr bwMode="auto">
            <a:xfrm rot="2626954">
              <a:off x="2541" y="12624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74" name="Arc 38">
              <a:extLst>
                <a:ext uri="{FF2B5EF4-FFF2-40B4-BE49-F238E27FC236}">
                  <a16:creationId xmlns:a16="http://schemas.microsoft.com/office/drawing/2014/main" id="{FFC57FC1-1A5E-47DC-A884-94C9E39D0CAB}"/>
                </a:ext>
              </a:extLst>
            </p:cNvPr>
            <p:cNvSpPr>
              <a:spLocks/>
            </p:cNvSpPr>
            <p:nvPr/>
          </p:nvSpPr>
          <p:spPr bwMode="auto">
            <a:xfrm rot="2806492" flipH="1" flipV="1">
              <a:off x="2054" y="12958"/>
              <a:ext cx="159" cy="452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75" name="Arc 39">
              <a:extLst>
                <a:ext uri="{FF2B5EF4-FFF2-40B4-BE49-F238E27FC236}">
                  <a16:creationId xmlns:a16="http://schemas.microsoft.com/office/drawing/2014/main" id="{867C7EFB-5A5C-480A-B6C9-2433052B4249}"/>
                </a:ext>
              </a:extLst>
            </p:cNvPr>
            <p:cNvSpPr>
              <a:spLocks/>
            </p:cNvSpPr>
            <p:nvPr/>
          </p:nvSpPr>
          <p:spPr bwMode="auto">
            <a:xfrm rot="2626954">
              <a:off x="2595" y="12702"/>
              <a:ext cx="124" cy="460"/>
            </a:xfrm>
            <a:custGeom>
              <a:avLst/>
              <a:gdLst>
                <a:gd name="G0" fmla="+- 0 0 0"/>
                <a:gd name="G1" fmla="+- 21549 0 0"/>
                <a:gd name="G2" fmla="+- 21600 0 0"/>
                <a:gd name="T0" fmla="*/ 1489 w 21600"/>
                <a:gd name="T1" fmla="*/ 0 h 22287"/>
                <a:gd name="T2" fmla="*/ 21587 w 21600"/>
                <a:gd name="T3" fmla="*/ 22287 h 22287"/>
                <a:gd name="T4" fmla="*/ 0 w 21600"/>
                <a:gd name="T5" fmla="*/ 21549 h 2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87" fill="none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</a:path>
                <a:path w="21600" h="22287" stroke="0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  <a:lnTo>
                    <a:pt x="0" y="21549"/>
                  </a:lnTo>
                  <a:close/>
                </a:path>
              </a:pathLst>
            </a:custGeom>
            <a:solidFill>
              <a:srgbClr val="0000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76" name="Arc 40">
              <a:extLst>
                <a:ext uri="{FF2B5EF4-FFF2-40B4-BE49-F238E27FC236}">
                  <a16:creationId xmlns:a16="http://schemas.microsoft.com/office/drawing/2014/main" id="{AA073DAB-7257-4956-B2FC-EB55047507DC}"/>
                </a:ext>
              </a:extLst>
            </p:cNvPr>
            <p:cNvSpPr>
              <a:spLocks/>
            </p:cNvSpPr>
            <p:nvPr/>
          </p:nvSpPr>
          <p:spPr bwMode="auto">
            <a:xfrm rot="3173168">
              <a:off x="2247" y="13034"/>
              <a:ext cx="124" cy="460"/>
            </a:xfrm>
            <a:custGeom>
              <a:avLst/>
              <a:gdLst>
                <a:gd name="G0" fmla="+- 0 0 0"/>
                <a:gd name="G1" fmla="+- 21549 0 0"/>
                <a:gd name="G2" fmla="+- 21600 0 0"/>
                <a:gd name="T0" fmla="*/ 1489 w 21600"/>
                <a:gd name="T1" fmla="*/ 0 h 22287"/>
                <a:gd name="T2" fmla="*/ 21587 w 21600"/>
                <a:gd name="T3" fmla="*/ 22287 h 22287"/>
                <a:gd name="T4" fmla="*/ 0 w 21600"/>
                <a:gd name="T5" fmla="*/ 21549 h 2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87" fill="none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</a:path>
                <a:path w="21600" h="22287" stroke="0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  <a:lnTo>
                    <a:pt x="0" y="21549"/>
                  </a:lnTo>
                  <a:close/>
                </a:path>
              </a:pathLst>
            </a:custGeom>
            <a:solidFill>
              <a:srgbClr val="0000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77" name="Line 41">
              <a:extLst>
                <a:ext uri="{FF2B5EF4-FFF2-40B4-BE49-F238E27FC236}">
                  <a16:creationId xmlns:a16="http://schemas.microsoft.com/office/drawing/2014/main" id="{538B7BE5-E57A-47B1-BB63-BDCCB128B91A}"/>
                </a:ext>
              </a:extLst>
            </p:cNvPr>
            <p:cNvSpPr>
              <a:spLocks noChangeShapeType="1"/>
            </p:cNvSpPr>
            <p:nvPr/>
          </p:nvSpPr>
          <p:spPr bwMode="auto">
            <a:xfrm rot="6099174" flipH="1">
              <a:off x="2025" y="13377"/>
              <a:ext cx="76" cy="1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</p:grpSp>
      <p:grpSp>
        <p:nvGrpSpPr>
          <p:cNvPr id="178" name="Group 22">
            <a:extLst>
              <a:ext uri="{FF2B5EF4-FFF2-40B4-BE49-F238E27FC236}">
                <a16:creationId xmlns:a16="http://schemas.microsoft.com/office/drawing/2014/main" id="{43F74066-B658-4A06-8CA2-E387E32F1776}"/>
              </a:ext>
            </a:extLst>
          </p:cNvPr>
          <p:cNvGrpSpPr>
            <a:grpSpLocks/>
          </p:cNvGrpSpPr>
          <p:nvPr/>
        </p:nvGrpSpPr>
        <p:grpSpPr bwMode="auto">
          <a:xfrm rot="18728561" flipH="1">
            <a:off x="3347146" y="239562"/>
            <a:ext cx="625476" cy="612776"/>
            <a:chOff x="1908" y="12624"/>
            <a:chExt cx="986" cy="964"/>
          </a:xfrm>
        </p:grpSpPr>
        <p:sp>
          <p:nvSpPr>
            <p:cNvPr id="179" name="Rectangle 23">
              <a:extLst>
                <a:ext uri="{FF2B5EF4-FFF2-40B4-BE49-F238E27FC236}">
                  <a16:creationId xmlns:a16="http://schemas.microsoft.com/office/drawing/2014/main" id="{A216D6E6-CF2E-472C-A715-D5A997FD7CE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860541">
              <a:off x="2244" y="12826"/>
              <a:ext cx="150" cy="713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80" name="Arc 24">
              <a:extLst>
                <a:ext uri="{FF2B5EF4-FFF2-40B4-BE49-F238E27FC236}">
                  <a16:creationId xmlns:a16="http://schemas.microsoft.com/office/drawing/2014/main" id="{79836F0F-C22C-465E-AED9-5420CF2C07F7}"/>
                </a:ext>
              </a:extLst>
            </p:cNvPr>
            <p:cNvSpPr>
              <a:spLocks/>
            </p:cNvSpPr>
            <p:nvPr/>
          </p:nvSpPr>
          <p:spPr bwMode="auto">
            <a:xfrm rot="2626954" flipV="1">
              <a:off x="2233" y="13127"/>
              <a:ext cx="159" cy="461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81" name="Line 25">
              <a:extLst>
                <a:ext uri="{FF2B5EF4-FFF2-40B4-BE49-F238E27FC236}">
                  <a16:creationId xmlns:a16="http://schemas.microsoft.com/office/drawing/2014/main" id="{287C9B89-D92F-4129-B0E9-C38D0E58AE9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716723" flipV="1">
              <a:off x="2678" y="12609"/>
              <a:ext cx="0" cy="43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82" name="Arc 26">
              <a:extLst>
                <a:ext uri="{FF2B5EF4-FFF2-40B4-BE49-F238E27FC236}">
                  <a16:creationId xmlns:a16="http://schemas.microsoft.com/office/drawing/2014/main" id="{CD6C85E6-C910-456A-9BD8-BAB58AF05C4B}"/>
                </a:ext>
              </a:extLst>
            </p:cNvPr>
            <p:cNvSpPr>
              <a:spLocks/>
            </p:cNvSpPr>
            <p:nvPr/>
          </p:nvSpPr>
          <p:spPr bwMode="auto">
            <a:xfrm rot="2806492" flipH="1">
              <a:off x="2411" y="12496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83" name="Arc 27">
              <a:extLst>
                <a:ext uri="{FF2B5EF4-FFF2-40B4-BE49-F238E27FC236}">
                  <a16:creationId xmlns:a16="http://schemas.microsoft.com/office/drawing/2014/main" id="{15460CD8-4246-4F81-B315-8441F04FEB53}"/>
                </a:ext>
              </a:extLst>
            </p:cNvPr>
            <p:cNvSpPr>
              <a:spLocks/>
            </p:cNvSpPr>
            <p:nvPr/>
          </p:nvSpPr>
          <p:spPr bwMode="auto">
            <a:xfrm rot="2626954">
              <a:off x="2541" y="12624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84" name="Arc 28">
              <a:extLst>
                <a:ext uri="{FF2B5EF4-FFF2-40B4-BE49-F238E27FC236}">
                  <a16:creationId xmlns:a16="http://schemas.microsoft.com/office/drawing/2014/main" id="{FAD30ABA-5F81-4834-9AE7-A3932761B368}"/>
                </a:ext>
              </a:extLst>
            </p:cNvPr>
            <p:cNvSpPr>
              <a:spLocks/>
            </p:cNvSpPr>
            <p:nvPr/>
          </p:nvSpPr>
          <p:spPr bwMode="auto">
            <a:xfrm rot="2806492" flipH="1" flipV="1">
              <a:off x="2054" y="12958"/>
              <a:ext cx="159" cy="452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85" name="Arc 29">
              <a:extLst>
                <a:ext uri="{FF2B5EF4-FFF2-40B4-BE49-F238E27FC236}">
                  <a16:creationId xmlns:a16="http://schemas.microsoft.com/office/drawing/2014/main" id="{C898348F-4196-45D6-B290-5D4ACBEF5E67}"/>
                </a:ext>
              </a:extLst>
            </p:cNvPr>
            <p:cNvSpPr>
              <a:spLocks/>
            </p:cNvSpPr>
            <p:nvPr/>
          </p:nvSpPr>
          <p:spPr bwMode="auto">
            <a:xfrm rot="2626954">
              <a:off x="2595" y="12702"/>
              <a:ext cx="124" cy="460"/>
            </a:xfrm>
            <a:custGeom>
              <a:avLst/>
              <a:gdLst>
                <a:gd name="G0" fmla="+- 0 0 0"/>
                <a:gd name="G1" fmla="+- 21549 0 0"/>
                <a:gd name="G2" fmla="+- 21600 0 0"/>
                <a:gd name="T0" fmla="*/ 1489 w 21600"/>
                <a:gd name="T1" fmla="*/ 0 h 22287"/>
                <a:gd name="T2" fmla="*/ 21587 w 21600"/>
                <a:gd name="T3" fmla="*/ 22287 h 22287"/>
                <a:gd name="T4" fmla="*/ 0 w 21600"/>
                <a:gd name="T5" fmla="*/ 21549 h 2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87" fill="none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</a:path>
                <a:path w="21600" h="22287" stroke="0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  <a:lnTo>
                    <a:pt x="0" y="21549"/>
                  </a:lnTo>
                  <a:close/>
                </a:path>
              </a:pathLst>
            </a:custGeom>
            <a:solidFill>
              <a:srgbClr val="0000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86" name="Arc 30">
              <a:extLst>
                <a:ext uri="{FF2B5EF4-FFF2-40B4-BE49-F238E27FC236}">
                  <a16:creationId xmlns:a16="http://schemas.microsoft.com/office/drawing/2014/main" id="{64C1F149-E5AE-43A1-84B2-0691F1FD212D}"/>
                </a:ext>
              </a:extLst>
            </p:cNvPr>
            <p:cNvSpPr>
              <a:spLocks/>
            </p:cNvSpPr>
            <p:nvPr/>
          </p:nvSpPr>
          <p:spPr bwMode="auto">
            <a:xfrm rot="3173168">
              <a:off x="2247" y="13034"/>
              <a:ext cx="124" cy="460"/>
            </a:xfrm>
            <a:custGeom>
              <a:avLst/>
              <a:gdLst>
                <a:gd name="G0" fmla="+- 0 0 0"/>
                <a:gd name="G1" fmla="+- 21549 0 0"/>
                <a:gd name="G2" fmla="+- 21600 0 0"/>
                <a:gd name="T0" fmla="*/ 1489 w 21600"/>
                <a:gd name="T1" fmla="*/ 0 h 22287"/>
                <a:gd name="T2" fmla="*/ 21587 w 21600"/>
                <a:gd name="T3" fmla="*/ 22287 h 22287"/>
                <a:gd name="T4" fmla="*/ 0 w 21600"/>
                <a:gd name="T5" fmla="*/ 21549 h 2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87" fill="none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</a:path>
                <a:path w="21600" h="22287" stroke="0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  <a:lnTo>
                    <a:pt x="0" y="21549"/>
                  </a:lnTo>
                  <a:close/>
                </a:path>
              </a:pathLst>
            </a:custGeom>
            <a:solidFill>
              <a:srgbClr val="0000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87" name="Line 31">
              <a:extLst>
                <a:ext uri="{FF2B5EF4-FFF2-40B4-BE49-F238E27FC236}">
                  <a16:creationId xmlns:a16="http://schemas.microsoft.com/office/drawing/2014/main" id="{02C2C4FE-3922-4D16-8619-79028A51544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6099174" flipH="1">
              <a:off x="2025" y="13377"/>
              <a:ext cx="76" cy="1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</p:grpSp>
      <p:grpSp>
        <p:nvGrpSpPr>
          <p:cNvPr id="198" name="Group 13">
            <a:extLst>
              <a:ext uri="{FF2B5EF4-FFF2-40B4-BE49-F238E27FC236}">
                <a16:creationId xmlns:a16="http://schemas.microsoft.com/office/drawing/2014/main" id="{13643331-3F9F-42D8-BAEE-A7DC4D8AE45B}"/>
              </a:ext>
            </a:extLst>
          </p:cNvPr>
          <p:cNvGrpSpPr>
            <a:grpSpLocks/>
          </p:cNvGrpSpPr>
          <p:nvPr/>
        </p:nvGrpSpPr>
        <p:grpSpPr bwMode="auto">
          <a:xfrm>
            <a:off x="5492217" y="437761"/>
            <a:ext cx="1012825" cy="1028700"/>
            <a:chOff x="3720" y="1620"/>
            <a:chExt cx="1596" cy="1620"/>
          </a:xfrm>
        </p:grpSpPr>
        <p:sp>
          <p:nvSpPr>
            <p:cNvPr id="199" name="AutoShape 14">
              <a:extLst>
                <a:ext uri="{FF2B5EF4-FFF2-40B4-BE49-F238E27FC236}">
                  <a16:creationId xmlns:a16="http://schemas.microsoft.com/office/drawing/2014/main" id="{2F15FEF5-CB51-425E-9E47-FD36FF7FF7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20" y="1620"/>
              <a:ext cx="1596" cy="1620"/>
            </a:xfrm>
            <a:prstGeom prst="downArrow">
              <a:avLst>
                <a:gd name="adj1" fmla="val 50000"/>
                <a:gd name="adj2" fmla="val 25376"/>
              </a:avLst>
            </a:prstGeom>
            <a:solidFill>
              <a:srgbClr val="FFFFFF"/>
            </a:solidFill>
            <a:ln w="38100">
              <a:solidFill>
                <a:srgbClr val="0000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200" name="WordArt 15">
              <a:extLst>
                <a:ext uri="{FF2B5EF4-FFF2-40B4-BE49-F238E27FC236}">
                  <a16:creationId xmlns:a16="http://schemas.microsoft.com/office/drawing/2014/main" id="{88155D07-ABAC-4CC1-AA43-0BD80F03B2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5400000">
              <a:off x="3939" y="2151"/>
              <a:ext cx="1145" cy="44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 fontAlgn="auto">
                <a:buNone/>
              </a:pPr>
              <a:r>
                <a:rPr lang="sk-SK" sz="3600" kern="10" spc="0" dirty="0">
                  <a:ln w="9525">
                    <a:solidFill>
                      <a:srgbClr val="0000FF"/>
                    </a:solidFill>
                    <a:round/>
                    <a:headEnd/>
                    <a:tailEnd/>
                  </a:ln>
                  <a:solidFill>
                    <a:srgbClr val="0000FF"/>
                  </a:solidFill>
                  <a:effectLst/>
                  <a:latin typeface="Arial Black" panose="020B0A04020102020204" pitchFamily="34" charset="0"/>
                </a:rPr>
                <a:t>WIND</a:t>
              </a:r>
            </a:p>
          </p:txBody>
        </p:sp>
      </p:grpSp>
      <p:sp>
        <p:nvSpPr>
          <p:cNvPr id="201" name="Line 2">
            <a:extLst>
              <a:ext uri="{FF2B5EF4-FFF2-40B4-BE49-F238E27FC236}">
                <a16:creationId xmlns:a16="http://schemas.microsoft.com/office/drawing/2014/main" id="{67ECD559-A747-429E-A61B-78BD79AB322D}"/>
              </a:ext>
            </a:extLst>
          </p:cNvPr>
          <p:cNvSpPr>
            <a:spLocks noChangeShapeType="1"/>
          </p:cNvSpPr>
          <p:nvPr/>
        </p:nvSpPr>
        <p:spPr bwMode="auto">
          <a:xfrm rot="1499345">
            <a:off x="2931154" y="2264249"/>
            <a:ext cx="7246337" cy="2829089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sp>
        <p:nvSpPr>
          <p:cNvPr id="202" name="Nadpis 1">
            <a:extLst>
              <a:ext uri="{FF2B5EF4-FFF2-40B4-BE49-F238E27FC236}">
                <a16:creationId xmlns:a16="http://schemas.microsoft.com/office/drawing/2014/main" id="{50A2178E-6C4E-4928-AA72-3110439ECDF4}"/>
              </a:ext>
            </a:extLst>
          </p:cNvPr>
          <p:cNvSpPr txBox="1">
            <a:spLocks/>
          </p:cNvSpPr>
          <p:nvPr/>
        </p:nvSpPr>
        <p:spPr>
          <a:xfrm>
            <a:off x="6551581" y="317403"/>
            <a:ext cx="4802219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dirty="0"/>
              <a:t>ŠTARTOVÁ ČIARA</a:t>
            </a:r>
          </a:p>
          <a:p>
            <a:r>
              <a:rPr lang="sk-SK" dirty="0"/>
              <a:t> - </a:t>
            </a:r>
            <a:r>
              <a:rPr lang="sk-SK" sz="3200" dirty="0"/>
              <a:t>KTO BUDE 1. na bójke ?</a:t>
            </a:r>
            <a:endParaRPr lang="sk-SK" dirty="0"/>
          </a:p>
        </p:txBody>
      </p:sp>
      <p:grpSp>
        <p:nvGrpSpPr>
          <p:cNvPr id="203" name="Group 32">
            <a:extLst>
              <a:ext uri="{FF2B5EF4-FFF2-40B4-BE49-F238E27FC236}">
                <a16:creationId xmlns:a16="http://schemas.microsoft.com/office/drawing/2014/main" id="{E15E9CC2-86AE-4C32-AE2D-EFA614D2C16B}"/>
              </a:ext>
            </a:extLst>
          </p:cNvPr>
          <p:cNvGrpSpPr>
            <a:grpSpLocks/>
          </p:cNvGrpSpPr>
          <p:nvPr/>
        </p:nvGrpSpPr>
        <p:grpSpPr bwMode="auto">
          <a:xfrm>
            <a:off x="2198031" y="1810862"/>
            <a:ext cx="627063" cy="611188"/>
            <a:chOff x="1908" y="12624"/>
            <a:chExt cx="986" cy="964"/>
          </a:xfrm>
        </p:grpSpPr>
        <p:sp>
          <p:nvSpPr>
            <p:cNvPr id="204" name="Rectangle 33">
              <a:extLst>
                <a:ext uri="{FF2B5EF4-FFF2-40B4-BE49-F238E27FC236}">
                  <a16:creationId xmlns:a16="http://schemas.microsoft.com/office/drawing/2014/main" id="{B1D02831-1D60-4474-9AF2-47A936B08E7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860541">
              <a:off x="2244" y="12826"/>
              <a:ext cx="150" cy="713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205" name="Arc 34">
              <a:extLst>
                <a:ext uri="{FF2B5EF4-FFF2-40B4-BE49-F238E27FC236}">
                  <a16:creationId xmlns:a16="http://schemas.microsoft.com/office/drawing/2014/main" id="{FDDB7F12-7F40-48BB-ACEB-5BE99A812695}"/>
                </a:ext>
              </a:extLst>
            </p:cNvPr>
            <p:cNvSpPr>
              <a:spLocks/>
            </p:cNvSpPr>
            <p:nvPr/>
          </p:nvSpPr>
          <p:spPr bwMode="auto">
            <a:xfrm rot="2626954" flipV="1">
              <a:off x="2233" y="13127"/>
              <a:ext cx="159" cy="461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206" name="Line 35">
              <a:extLst>
                <a:ext uri="{FF2B5EF4-FFF2-40B4-BE49-F238E27FC236}">
                  <a16:creationId xmlns:a16="http://schemas.microsoft.com/office/drawing/2014/main" id="{D3DBBFE8-EB75-458E-B60E-07EEC1CD944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716723" flipV="1">
              <a:off x="2678" y="12609"/>
              <a:ext cx="0" cy="43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207" name="Arc 36">
              <a:extLst>
                <a:ext uri="{FF2B5EF4-FFF2-40B4-BE49-F238E27FC236}">
                  <a16:creationId xmlns:a16="http://schemas.microsoft.com/office/drawing/2014/main" id="{2A465F46-0B51-41D0-9482-F7F8502DE90E}"/>
                </a:ext>
              </a:extLst>
            </p:cNvPr>
            <p:cNvSpPr>
              <a:spLocks/>
            </p:cNvSpPr>
            <p:nvPr/>
          </p:nvSpPr>
          <p:spPr bwMode="auto">
            <a:xfrm rot="2806492" flipH="1">
              <a:off x="2411" y="12496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208" name="Arc 37">
              <a:extLst>
                <a:ext uri="{FF2B5EF4-FFF2-40B4-BE49-F238E27FC236}">
                  <a16:creationId xmlns:a16="http://schemas.microsoft.com/office/drawing/2014/main" id="{0E6FF977-9A81-4F9F-BCE7-A0318B1CC09B}"/>
                </a:ext>
              </a:extLst>
            </p:cNvPr>
            <p:cNvSpPr>
              <a:spLocks/>
            </p:cNvSpPr>
            <p:nvPr/>
          </p:nvSpPr>
          <p:spPr bwMode="auto">
            <a:xfrm rot="2626954">
              <a:off x="2541" y="12624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209" name="Arc 38">
              <a:extLst>
                <a:ext uri="{FF2B5EF4-FFF2-40B4-BE49-F238E27FC236}">
                  <a16:creationId xmlns:a16="http://schemas.microsoft.com/office/drawing/2014/main" id="{99A9B187-BF9E-4E63-986D-3E3FA2E26378}"/>
                </a:ext>
              </a:extLst>
            </p:cNvPr>
            <p:cNvSpPr>
              <a:spLocks/>
            </p:cNvSpPr>
            <p:nvPr/>
          </p:nvSpPr>
          <p:spPr bwMode="auto">
            <a:xfrm rot="2806492" flipH="1" flipV="1">
              <a:off x="2054" y="12958"/>
              <a:ext cx="159" cy="452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210" name="Arc 39">
              <a:extLst>
                <a:ext uri="{FF2B5EF4-FFF2-40B4-BE49-F238E27FC236}">
                  <a16:creationId xmlns:a16="http://schemas.microsoft.com/office/drawing/2014/main" id="{469C53D2-BCF3-46DB-9491-F69C59AF0AC8}"/>
                </a:ext>
              </a:extLst>
            </p:cNvPr>
            <p:cNvSpPr>
              <a:spLocks/>
            </p:cNvSpPr>
            <p:nvPr/>
          </p:nvSpPr>
          <p:spPr bwMode="auto">
            <a:xfrm rot="2626954">
              <a:off x="2595" y="12702"/>
              <a:ext cx="124" cy="460"/>
            </a:xfrm>
            <a:custGeom>
              <a:avLst/>
              <a:gdLst>
                <a:gd name="G0" fmla="+- 0 0 0"/>
                <a:gd name="G1" fmla="+- 21549 0 0"/>
                <a:gd name="G2" fmla="+- 21600 0 0"/>
                <a:gd name="T0" fmla="*/ 1489 w 21600"/>
                <a:gd name="T1" fmla="*/ 0 h 22287"/>
                <a:gd name="T2" fmla="*/ 21587 w 21600"/>
                <a:gd name="T3" fmla="*/ 22287 h 22287"/>
                <a:gd name="T4" fmla="*/ 0 w 21600"/>
                <a:gd name="T5" fmla="*/ 21549 h 2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87" fill="none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</a:path>
                <a:path w="21600" h="22287" stroke="0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  <a:lnTo>
                    <a:pt x="0" y="21549"/>
                  </a:lnTo>
                  <a:close/>
                </a:path>
              </a:pathLst>
            </a:custGeom>
            <a:solidFill>
              <a:srgbClr val="0000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211" name="Arc 40">
              <a:extLst>
                <a:ext uri="{FF2B5EF4-FFF2-40B4-BE49-F238E27FC236}">
                  <a16:creationId xmlns:a16="http://schemas.microsoft.com/office/drawing/2014/main" id="{BCDB59D4-D8B8-4625-9BC4-6B2551E2034A}"/>
                </a:ext>
              </a:extLst>
            </p:cNvPr>
            <p:cNvSpPr>
              <a:spLocks/>
            </p:cNvSpPr>
            <p:nvPr/>
          </p:nvSpPr>
          <p:spPr bwMode="auto">
            <a:xfrm rot="3173168">
              <a:off x="2247" y="13034"/>
              <a:ext cx="124" cy="460"/>
            </a:xfrm>
            <a:custGeom>
              <a:avLst/>
              <a:gdLst>
                <a:gd name="G0" fmla="+- 0 0 0"/>
                <a:gd name="G1" fmla="+- 21549 0 0"/>
                <a:gd name="G2" fmla="+- 21600 0 0"/>
                <a:gd name="T0" fmla="*/ 1489 w 21600"/>
                <a:gd name="T1" fmla="*/ 0 h 22287"/>
                <a:gd name="T2" fmla="*/ 21587 w 21600"/>
                <a:gd name="T3" fmla="*/ 22287 h 22287"/>
                <a:gd name="T4" fmla="*/ 0 w 21600"/>
                <a:gd name="T5" fmla="*/ 21549 h 2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87" fill="none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</a:path>
                <a:path w="21600" h="22287" stroke="0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  <a:lnTo>
                    <a:pt x="0" y="21549"/>
                  </a:lnTo>
                  <a:close/>
                </a:path>
              </a:pathLst>
            </a:custGeom>
            <a:solidFill>
              <a:srgbClr val="0000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212" name="Line 41">
              <a:extLst>
                <a:ext uri="{FF2B5EF4-FFF2-40B4-BE49-F238E27FC236}">
                  <a16:creationId xmlns:a16="http://schemas.microsoft.com/office/drawing/2014/main" id="{B875CA27-2196-4116-9859-A2DFF370BDD0}"/>
                </a:ext>
              </a:extLst>
            </p:cNvPr>
            <p:cNvSpPr>
              <a:spLocks noChangeShapeType="1"/>
            </p:cNvSpPr>
            <p:nvPr/>
          </p:nvSpPr>
          <p:spPr bwMode="auto">
            <a:xfrm rot="6099174" flipH="1">
              <a:off x="2025" y="13377"/>
              <a:ext cx="76" cy="1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</p:grpSp>
      <p:grpSp>
        <p:nvGrpSpPr>
          <p:cNvPr id="213" name="Group 12">
            <a:extLst>
              <a:ext uri="{FF2B5EF4-FFF2-40B4-BE49-F238E27FC236}">
                <a16:creationId xmlns:a16="http://schemas.microsoft.com/office/drawing/2014/main" id="{EDAC7698-C167-4876-8C0C-860F88D02111}"/>
              </a:ext>
            </a:extLst>
          </p:cNvPr>
          <p:cNvGrpSpPr>
            <a:grpSpLocks/>
          </p:cNvGrpSpPr>
          <p:nvPr/>
        </p:nvGrpSpPr>
        <p:grpSpPr bwMode="auto">
          <a:xfrm>
            <a:off x="4966425" y="1880073"/>
            <a:ext cx="625476" cy="611188"/>
            <a:chOff x="9337" y="12619"/>
            <a:chExt cx="986" cy="964"/>
          </a:xfrm>
        </p:grpSpPr>
        <p:sp>
          <p:nvSpPr>
            <p:cNvPr id="214" name="Rectangle 13">
              <a:extLst>
                <a:ext uri="{FF2B5EF4-FFF2-40B4-BE49-F238E27FC236}">
                  <a16:creationId xmlns:a16="http://schemas.microsoft.com/office/drawing/2014/main" id="{73CC57C4-6777-482C-8230-2E8524EA7E0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860541" flipH="1">
              <a:off x="9838" y="12821"/>
              <a:ext cx="150" cy="71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215" name="Arc 14">
              <a:extLst>
                <a:ext uri="{FF2B5EF4-FFF2-40B4-BE49-F238E27FC236}">
                  <a16:creationId xmlns:a16="http://schemas.microsoft.com/office/drawing/2014/main" id="{36FC21D5-5972-4D08-8798-9EF772F461E3}"/>
                </a:ext>
              </a:extLst>
            </p:cNvPr>
            <p:cNvSpPr>
              <a:spLocks/>
            </p:cNvSpPr>
            <p:nvPr/>
          </p:nvSpPr>
          <p:spPr bwMode="auto">
            <a:xfrm rot="-2626954" flipH="1" flipV="1">
              <a:off x="9839" y="13122"/>
              <a:ext cx="159" cy="461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216" name="Line 15">
              <a:extLst>
                <a:ext uri="{FF2B5EF4-FFF2-40B4-BE49-F238E27FC236}">
                  <a16:creationId xmlns:a16="http://schemas.microsoft.com/office/drawing/2014/main" id="{238B897A-0F98-4CC5-B292-A9E02DADE9A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5500826">
              <a:off x="10139" y="13364"/>
              <a:ext cx="76" cy="1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217" name="Line 16">
              <a:extLst>
                <a:ext uri="{FF2B5EF4-FFF2-40B4-BE49-F238E27FC236}">
                  <a16:creationId xmlns:a16="http://schemas.microsoft.com/office/drawing/2014/main" id="{46DC0E50-BC37-4637-9DD7-46A7AF5A6B44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2716723" flipH="1" flipV="1">
              <a:off x="9553" y="12604"/>
              <a:ext cx="0" cy="432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218" name="Arc 17">
              <a:extLst>
                <a:ext uri="{FF2B5EF4-FFF2-40B4-BE49-F238E27FC236}">
                  <a16:creationId xmlns:a16="http://schemas.microsoft.com/office/drawing/2014/main" id="{CA257765-C9E1-40A0-93F3-0636D9019600}"/>
                </a:ext>
              </a:extLst>
            </p:cNvPr>
            <p:cNvSpPr>
              <a:spLocks/>
            </p:cNvSpPr>
            <p:nvPr/>
          </p:nvSpPr>
          <p:spPr bwMode="auto">
            <a:xfrm rot="-2806492">
              <a:off x="9625" y="12491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219" name="Arc 18">
              <a:extLst>
                <a:ext uri="{FF2B5EF4-FFF2-40B4-BE49-F238E27FC236}">
                  <a16:creationId xmlns:a16="http://schemas.microsoft.com/office/drawing/2014/main" id="{B291B02F-C21D-461F-AC66-9CE8885B4575}"/>
                </a:ext>
              </a:extLst>
            </p:cNvPr>
            <p:cNvSpPr>
              <a:spLocks/>
            </p:cNvSpPr>
            <p:nvPr/>
          </p:nvSpPr>
          <p:spPr bwMode="auto">
            <a:xfrm rot="18973046" flipH="1">
              <a:off x="9495" y="12619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220" name="Arc 19">
              <a:extLst>
                <a:ext uri="{FF2B5EF4-FFF2-40B4-BE49-F238E27FC236}">
                  <a16:creationId xmlns:a16="http://schemas.microsoft.com/office/drawing/2014/main" id="{B3A385D2-3BA6-411E-9019-EADED7A7DCC3}"/>
                </a:ext>
              </a:extLst>
            </p:cNvPr>
            <p:cNvSpPr>
              <a:spLocks/>
            </p:cNvSpPr>
            <p:nvPr/>
          </p:nvSpPr>
          <p:spPr bwMode="auto">
            <a:xfrm rot="18793508" flipV="1">
              <a:off x="10017" y="12953"/>
              <a:ext cx="159" cy="452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221" name="Arc 20">
              <a:extLst>
                <a:ext uri="{FF2B5EF4-FFF2-40B4-BE49-F238E27FC236}">
                  <a16:creationId xmlns:a16="http://schemas.microsoft.com/office/drawing/2014/main" id="{FB139C40-8E40-4C6A-9D8B-D2BA6CF62BC5}"/>
                </a:ext>
              </a:extLst>
            </p:cNvPr>
            <p:cNvSpPr>
              <a:spLocks/>
            </p:cNvSpPr>
            <p:nvPr/>
          </p:nvSpPr>
          <p:spPr bwMode="auto">
            <a:xfrm rot="18973046" flipH="1">
              <a:off x="9512" y="12697"/>
              <a:ext cx="124" cy="460"/>
            </a:xfrm>
            <a:custGeom>
              <a:avLst/>
              <a:gdLst>
                <a:gd name="G0" fmla="+- 0 0 0"/>
                <a:gd name="G1" fmla="+- 21549 0 0"/>
                <a:gd name="G2" fmla="+- 21600 0 0"/>
                <a:gd name="T0" fmla="*/ 1489 w 21600"/>
                <a:gd name="T1" fmla="*/ 0 h 22287"/>
                <a:gd name="T2" fmla="*/ 21587 w 21600"/>
                <a:gd name="T3" fmla="*/ 22287 h 22287"/>
                <a:gd name="T4" fmla="*/ 0 w 21600"/>
                <a:gd name="T5" fmla="*/ 21549 h 2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87" fill="none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</a:path>
                <a:path w="21600" h="22287" stroke="0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  <a:lnTo>
                    <a:pt x="0" y="21549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222" name="Arc 21">
              <a:extLst>
                <a:ext uri="{FF2B5EF4-FFF2-40B4-BE49-F238E27FC236}">
                  <a16:creationId xmlns:a16="http://schemas.microsoft.com/office/drawing/2014/main" id="{261BDBE0-F548-404F-95B4-9A6C4F1B122B}"/>
                </a:ext>
              </a:extLst>
            </p:cNvPr>
            <p:cNvSpPr>
              <a:spLocks/>
            </p:cNvSpPr>
            <p:nvPr/>
          </p:nvSpPr>
          <p:spPr bwMode="auto">
            <a:xfrm rot="18426832" flipH="1">
              <a:off x="9860" y="13029"/>
              <a:ext cx="124" cy="460"/>
            </a:xfrm>
            <a:custGeom>
              <a:avLst/>
              <a:gdLst>
                <a:gd name="G0" fmla="+- 0 0 0"/>
                <a:gd name="G1" fmla="+- 21549 0 0"/>
                <a:gd name="G2" fmla="+- 21600 0 0"/>
                <a:gd name="T0" fmla="*/ 1489 w 21600"/>
                <a:gd name="T1" fmla="*/ 0 h 22287"/>
                <a:gd name="T2" fmla="*/ 21587 w 21600"/>
                <a:gd name="T3" fmla="*/ 22287 h 22287"/>
                <a:gd name="T4" fmla="*/ 0 w 21600"/>
                <a:gd name="T5" fmla="*/ 21549 h 2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87" fill="none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</a:path>
                <a:path w="21600" h="22287" stroke="0" extrusionOk="0">
                  <a:moveTo>
                    <a:pt x="1488" y="0"/>
                  </a:moveTo>
                  <a:cubicBezTo>
                    <a:pt x="12813" y="782"/>
                    <a:pt x="21600" y="10197"/>
                    <a:pt x="21600" y="21549"/>
                  </a:cubicBezTo>
                  <a:cubicBezTo>
                    <a:pt x="21600" y="21795"/>
                    <a:pt x="21595" y="22041"/>
                    <a:pt x="21587" y="22287"/>
                  </a:cubicBezTo>
                  <a:lnTo>
                    <a:pt x="0" y="21549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</p:grpSp>
    </p:spTree>
    <p:extLst>
      <p:ext uri="{BB962C8B-B14F-4D97-AF65-F5344CB8AC3E}">
        <p14:creationId xmlns:p14="http://schemas.microsoft.com/office/powerpoint/2010/main" val="2249877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" grpId="0" animBg="1"/>
      <p:bldP spid="14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073D5FC3-AD3C-4807-BE3C-952DB51596AE}"/>
              </a:ext>
            </a:extLst>
          </p:cNvPr>
          <p:cNvGrpSpPr>
            <a:grpSpLocks/>
          </p:cNvGrpSpPr>
          <p:nvPr/>
        </p:nvGrpSpPr>
        <p:grpSpPr bwMode="auto">
          <a:xfrm>
            <a:off x="7419934" y="3387459"/>
            <a:ext cx="2743200" cy="2743200"/>
            <a:chOff x="2520" y="3960"/>
            <a:chExt cx="4320" cy="4320"/>
          </a:xfrm>
        </p:grpSpPr>
        <p:sp>
          <p:nvSpPr>
            <p:cNvPr id="3" name="Oval 3">
              <a:extLst>
                <a:ext uri="{FF2B5EF4-FFF2-40B4-BE49-F238E27FC236}">
                  <a16:creationId xmlns:a16="http://schemas.microsoft.com/office/drawing/2014/main" id="{A6C83200-BA0D-48D0-81C2-D801133299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0" y="3960"/>
              <a:ext cx="4320" cy="4320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4" name="Oval 4">
              <a:extLst>
                <a:ext uri="{FF2B5EF4-FFF2-40B4-BE49-F238E27FC236}">
                  <a16:creationId xmlns:a16="http://schemas.microsoft.com/office/drawing/2014/main" id="{83C1BAEA-3CF7-4134-A2DF-69FEAF0E09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0" y="5040"/>
              <a:ext cx="2160" cy="2160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5" name="Oval 5">
              <a:extLst>
                <a:ext uri="{FF2B5EF4-FFF2-40B4-BE49-F238E27FC236}">
                  <a16:creationId xmlns:a16="http://schemas.microsoft.com/office/drawing/2014/main" id="{AFB5C644-C553-4911-A314-B044DD7717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7" y="6027"/>
              <a:ext cx="201" cy="176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</p:grpSp>
      <p:sp>
        <p:nvSpPr>
          <p:cNvPr id="6" name="Oval 6">
            <a:extLst>
              <a:ext uri="{FF2B5EF4-FFF2-40B4-BE49-F238E27FC236}">
                <a16:creationId xmlns:a16="http://schemas.microsoft.com/office/drawing/2014/main" id="{02AC3AD5-68E4-4163-BE47-A4C279E656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10469" y="2700073"/>
            <a:ext cx="4113207" cy="4102097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grpSp>
        <p:nvGrpSpPr>
          <p:cNvPr id="11" name="Group 7">
            <a:extLst>
              <a:ext uri="{FF2B5EF4-FFF2-40B4-BE49-F238E27FC236}">
                <a16:creationId xmlns:a16="http://schemas.microsoft.com/office/drawing/2014/main" id="{4E234545-2869-43FD-B85F-6A4EB7A83D85}"/>
              </a:ext>
            </a:extLst>
          </p:cNvPr>
          <p:cNvGrpSpPr>
            <a:grpSpLocks/>
          </p:cNvGrpSpPr>
          <p:nvPr/>
        </p:nvGrpSpPr>
        <p:grpSpPr bwMode="auto">
          <a:xfrm rot="20754239">
            <a:off x="8033186" y="4427341"/>
            <a:ext cx="712788" cy="627063"/>
            <a:chOff x="6968" y="5544"/>
            <a:chExt cx="1121" cy="989"/>
          </a:xfrm>
        </p:grpSpPr>
        <p:sp>
          <p:nvSpPr>
            <p:cNvPr id="12" name="Rectangle 8">
              <a:extLst>
                <a:ext uri="{FF2B5EF4-FFF2-40B4-BE49-F238E27FC236}">
                  <a16:creationId xmlns:a16="http://schemas.microsoft.com/office/drawing/2014/main" id="{9115A07A-DB57-49CA-A74C-2A3DA5BD1F5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3449471">
              <a:off x="7298" y="5598"/>
              <a:ext cx="150" cy="713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rgbClr val="00FF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3" name="Arc 9">
              <a:extLst>
                <a:ext uri="{FF2B5EF4-FFF2-40B4-BE49-F238E27FC236}">
                  <a16:creationId xmlns:a16="http://schemas.microsoft.com/office/drawing/2014/main" id="{B04A793B-499B-4CF7-8C7C-1BED284AAC32}"/>
                </a:ext>
              </a:extLst>
            </p:cNvPr>
            <p:cNvSpPr>
              <a:spLocks/>
            </p:cNvSpPr>
            <p:nvPr/>
          </p:nvSpPr>
          <p:spPr bwMode="auto">
            <a:xfrm rot="8038022" flipV="1">
              <a:off x="7119" y="5717"/>
              <a:ext cx="159" cy="461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4" name="Line 10">
              <a:extLst>
                <a:ext uri="{FF2B5EF4-FFF2-40B4-BE49-F238E27FC236}">
                  <a16:creationId xmlns:a16="http://schemas.microsoft.com/office/drawing/2014/main" id="{66C43ED8-BA4F-4597-8EC2-3F0A542A36F4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1510243" flipH="1">
              <a:off x="7092" y="5632"/>
              <a:ext cx="76" cy="1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5" name="Line 11">
              <a:extLst>
                <a:ext uri="{FF2B5EF4-FFF2-40B4-BE49-F238E27FC236}">
                  <a16:creationId xmlns:a16="http://schemas.microsoft.com/office/drawing/2014/main" id="{1C0E51F3-C999-47A7-B653-D6B018FFCCE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8127792" flipV="1">
              <a:off x="7731" y="6100"/>
              <a:ext cx="0" cy="432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6" name="Arc 12">
              <a:extLst>
                <a:ext uri="{FF2B5EF4-FFF2-40B4-BE49-F238E27FC236}">
                  <a16:creationId xmlns:a16="http://schemas.microsoft.com/office/drawing/2014/main" id="{F6235B89-6808-408D-B96D-BA69F70B8DF4}"/>
                </a:ext>
              </a:extLst>
            </p:cNvPr>
            <p:cNvSpPr>
              <a:spLocks/>
            </p:cNvSpPr>
            <p:nvPr/>
          </p:nvSpPr>
          <p:spPr bwMode="auto">
            <a:xfrm rot="8217561" flipH="1">
              <a:off x="7599" y="5782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7" name="Arc 13">
              <a:extLst>
                <a:ext uri="{FF2B5EF4-FFF2-40B4-BE49-F238E27FC236}">
                  <a16:creationId xmlns:a16="http://schemas.microsoft.com/office/drawing/2014/main" id="{EE683C8A-7F08-40AF-AEB3-D9DCFA1C5341}"/>
                </a:ext>
              </a:extLst>
            </p:cNvPr>
            <p:cNvSpPr>
              <a:spLocks/>
            </p:cNvSpPr>
            <p:nvPr/>
          </p:nvSpPr>
          <p:spPr bwMode="auto">
            <a:xfrm rot="8038022">
              <a:off x="7470" y="5912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8" name="Arc 14">
              <a:extLst>
                <a:ext uri="{FF2B5EF4-FFF2-40B4-BE49-F238E27FC236}">
                  <a16:creationId xmlns:a16="http://schemas.microsoft.com/office/drawing/2014/main" id="{0C616A7A-B8B1-467F-84EB-FCE400841C04}"/>
                </a:ext>
              </a:extLst>
            </p:cNvPr>
            <p:cNvSpPr>
              <a:spLocks/>
            </p:cNvSpPr>
            <p:nvPr/>
          </p:nvSpPr>
          <p:spPr bwMode="auto">
            <a:xfrm rot="8217561" flipH="1" flipV="1">
              <a:off x="7293" y="5544"/>
              <a:ext cx="159" cy="452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9" name="Arc 15">
              <a:extLst>
                <a:ext uri="{FF2B5EF4-FFF2-40B4-BE49-F238E27FC236}">
                  <a16:creationId xmlns:a16="http://schemas.microsoft.com/office/drawing/2014/main" id="{CEDD2E78-87A9-4538-B699-924D37CEB4A9}"/>
                </a:ext>
              </a:extLst>
            </p:cNvPr>
            <p:cNvSpPr>
              <a:spLocks/>
            </p:cNvSpPr>
            <p:nvPr/>
          </p:nvSpPr>
          <p:spPr bwMode="auto">
            <a:xfrm rot="5932875">
              <a:off x="7109" y="5836"/>
              <a:ext cx="307" cy="449"/>
            </a:xfrm>
            <a:custGeom>
              <a:avLst/>
              <a:gdLst>
                <a:gd name="G0" fmla="+- 0 0 0"/>
                <a:gd name="G1" fmla="+- 19416 0 0"/>
                <a:gd name="G2" fmla="+- 21600 0 0"/>
                <a:gd name="T0" fmla="*/ 9464 w 21583"/>
                <a:gd name="T1" fmla="*/ 0 h 19416"/>
                <a:gd name="T2" fmla="*/ 21583 w 21583"/>
                <a:gd name="T3" fmla="*/ 18568 h 19416"/>
                <a:gd name="T4" fmla="*/ 0 w 21583"/>
                <a:gd name="T5" fmla="*/ 19416 h 19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583" h="19416" fill="none" extrusionOk="0">
                  <a:moveTo>
                    <a:pt x="9464" y="-1"/>
                  </a:moveTo>
                  <a:cubicBezTo>
                    <a:pt x="16614" y="3485"/>
                    <a:pt x="21271" y="10619"/>
                    <a:pt x="21583" y="18567"/>
                  </a:cubicBezTo>
                </a:path>
                <a:path w="21583" h="19416" stroke="0" extrusionOk="0">
                  <a:moveTo>
                    <a:pt x="9464" y="-1"/>
                  </a:moveTo>
                  <a:cubicBezTo>
                    <a:pt x="16614" y="3485"/>
                    <a:pt x="21271" y="10619"/>
                    <a:pt x="21583" y="18567"/>
                  </a:cubicBezTo>
                  <a:lnTo>
                    <a:pt x="0" y="19416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FF00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20" name="Arc 16">
              <a:extLst>
                <a:ext uri="{FF2B5EF4-FFF2-40B4-BE49-F238E27FC236}">
                  <a16:creationId xmlns:a16="http://schemas.microsoft.com/office/drawing/2014/main" id="{64C96681-FDFA-4D2F-955D-68B6A02DB532}"/>
                </a:ext>
              </a:extLst>
            </p:cNvPr>
            <p:cNvSpPr>
              <a:spLocks/>
            </p:cNvSpPr>
            <p:nvPr/>
          </p:nvSpPr>
          <p:spPr bwMode="auto">
            <a:xfrm rot="-2279055" flipH="1" flipV="1">
              <a:off x="7684" y="6421"/>
              <a:ext cx="405" cy="112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0 w 43191"/>
                <a:gd name="T1" fmla="*/ 21600 h 21600"/>
                <a:gd name="T2" fmla="*/ 43191 w 43191"/>
                <a:gd name="T3" fmla="*/ 20988 h 21600"/>
                <a:gd name="T4" fmla="*/ 21600 w 43191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1" h="21600" fill="none" extrusionOk="0">
                  <a:moveTo>
                    <a:pt x="0" y="21600"/>
                  </a:moveTo>
                  <a:cubicBezTo>
                    <a:pt x="0" y="9670"/>
                    <a:pt x="9670" y="0"/>
                    <a:pt x="21600" y="0"/>
                  </a:cubicBezTo>
                  <a:cubicBezTo>
                    <a:pt x="33291" y="0"/>
                    <a:pt x="42860" y="9301"/>
                    <a:pt x="43191" y="20987"/>
                  </a:cubicBezTo>
                </a:path>
                <a:path w="43191" h="21600" stroke="0" extrusionOk="0">
                  <a:moveTo>
                    <a:pt x="0" y="21600"/>
                  </a:moveTo>
                  <a:cubicBezTo>
                    <a:pt x="0" y="9670"/>
                    <a:pt x="9670" y="0"/>
                    <a:pt x="21600" y="0"/>
                  </a:cubicBezTo>
                  <a:cubicBezTo>
                    <a:pt x="33291" y="0"/>
                    <a:pt x="42860" y="9301"/>
                    <a:pt x="43191" y="20987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FF00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21" name="Line 17">
              <a:extLst>
                <a:ext uri="{FF2B5EF4-FFF2-40B4-BE49-F238E27FC236}">
                  <a16:creationId xmlns:a16="http://schemas.microsoft.com/office/drawing/2014/main" id="{B89A6E06-C07D-4AF1-BBE2-CF084C9BDBB2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1102021" flipH="1" flipV="1">
              <a:off x="7692" y="6212"/>
              <a:ext cx="312" cy="15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</p:grpSp>
      <p:grpSp>
        <p:nvGrpSpPr>
          <p:cNvPr id="22" name="Group 7">
            <a:extLst>
              <a:ext uri="{FF2B5EF4-FFF2-40B4-BE49-F238E27FC236}">
                <a16:creationId xmlns:a16="http://schemas.microsoft.com/office/drawing/2014/main" id="{27CDA8F5-BF8C-48D1-BEF5-B839649D95E8}"/>
              </a:ext>
            </a:extLst>
          </p:cNvPr>
          <p:cNvGrpSpPr>
            <a:grpSpLocks/>
          </p:cNvGrpSpPr>
          <p:nvPr/>
        </p:nvGrpSpPr>
        <p:grpSpPr bwMode="auto">
          <a:xfrm rot="20843016">
            <a:off x="4808215" y="2388722"/>
            <a:ext cx="712788" cy="627063"/>
            <a:chOff x="6968" y="5544"/>
            <a:chExt cx="1121" cy="989"/>
          </a:xfrm>
        </p:grpSpPr>
        <p:sp>
          <p:nvSpPr>
            <p:cNvPr id="23" name="Rectangle 8">
              <a:extLst>
                <a:ext uri="{FF2B5EF4-FFF2-40B4-BE49-F238E27FC236}">
                  <a16:creationId xmlns:a16="http://schemas.microsoft.com/office/drawing/2014/main" id="{004E1791-923E-4AE7-AAA4-C64D05968FB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3449471">
              <a:off x="7298" y="5598"/>
              <a:ext cx="150" cy="713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rgbClr val="00FF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24" name="Arc 9">
              <a:extLst>
                <a:ext uri="{FF2B5EF4-FFF2-40B4-BE49-F238E27FC236}">
                  <a16:creationId xmlns:a16="http://schemas.microsoft.com/office/drawing/2014/main" id="{8B79973A-372F-481A-9C9A-795E1CB80596}"/>
                </a:ext>
              </a:extLst>
            </p:cNvPr>
            <p:cNvSpPr>
              <a:spLocks/>
            </p:cNvSpPr>
            <p:nvPr/>
          </p:nvSpPr>
          <p:spPr bwMode="auto">
            <a:xfrm rot="8038022" flipV="1">
              <a:off x="7119" y="5717"/>
              <a:ext cx="159" cy="461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25" name="Line 10">
              <a:extLst>
                <a:ext uri="{FF2B5EF4-FFF2-40B4-BE49-F238E27FC236}">
                  <a16:creationId xmlns:a16="http://schemas.microsoft.com/office/drawing/2014/main" id="{D482E27A-709D-40AA-9ACE-BA57A1588E9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1510243" flipH="1">
              <a:off x="7092" y="5632"/>
              <a:ext cx="76" cy="1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26" name="Line 11">
              <a:extLst>
                <a:ext uri="{FF2B5EF4-FFF2-40B4-BE49-F238E27FC236}">
                  <a16:creationId xmlns:a16="http://schemas.microsoft.com/office/drawing/2014/main" id="{0023824B-1A7D-4CF1-B129-487023A650C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8127792" flipV="1">
              <a:off x="7731" y="6100"/>
              <a:ext cx="0" cy="432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27" name="Arc 12">
              <a:extLst>
                <a:ext uri="{FF2B5EF4-FFF2-40B4-BE49-F238E27FC236}">
                  <a16:creationId xmlns:a16="http://schemas.microsoft.com/office/drawing/2014/main" id="{7A0E0D81-48BA-4E46-9CB0-398167AA9379}"/>
                </a:ext>
              </a:extLst>
            </p:cNvPr>
            <p:cNvSpPr>
              <a:spLocks/>
            </p:cNvSpPr>
            <p:nvPr/>
          </p:nvSpPr>
          <p:spPr bwMode="auto">
            <a:xfrm rot="8217561" flipH="1">
              <a:off x="7599" y="5782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28" name="Arc 13">
              <a:extLst>
                <a:ext uri="{FF2B5EF4-FFF2-40B4-BE49-F238E27FC236}">
                  <a16:creationId xmlns:a16="http://schemas.microsoft.com/office/drawing/2014/main" id="{EE887BF4-D829-4869-A908-59FB25FE9DDA}"/>
                </a:ext>
              </a:extLst>
            </p:cNvPr>
            <p:cNvSpPr>
              <a:spLocks/>
            </p:cNvSpPr>
            <p:nvPr/>
          </p:nvSpPr>
          <p:spPr bwMode="auto">
            <a:xfrm rot="8038022">
              <a:off x="7470" y="5912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29" name="Arc 14">
              <a:extLst>
                <a:ext uri="{FF2B5EF4-FFF2-40B4-BE49-F238E27FC236}">
                  <a16:creationId xmlns:a16="http://schemas.microsoft.com/office/drawing/2014/main" id="{F64A5BAE-DE61-43D8-8A72-9D19E86F3BB3}"/>
                </a:ext>
              </a:extLst>
            </p:cNvPr>
            <p:cNvSpPr>
              <a:spLocks/>
            </p:cNvSpPr>
            <p:nvPr/>
          </p:nvSpPr>
          <p:spPr bwMode="auto">
            <a:xfrm rot="8217561" flipH="1" flipV="1">
              <a:off x="7293" y="5544"/>
              <a:ext cx="159" cy="452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30" name="Arc 15">
              <a:extLst>
                <a:ext uri="{FF2B5EF4-FFF2-40B4-BE49-F238E27FC236}">
                  <a16:creationId xmlns:a16="http://schemas.microsoft.com/office/drawing/2014/main" id="{9082C1A8-7002-4861-B28E-1A7EBA68D06C}"/>
                </a:ext>
              </a:extLst>
            </p:cNvPr>
            <p:cNvSpPr>
              <a:spLocks/>
            </p:cNvSpPr>
            <p:nvPr/>
          </p:nvSpPr>
          <p:spPr bwMode="auto">
            <a:xfrm rot="5932875">
              <a:off x="7109" y="5836"/>
              <a:ext cx="307" cy="449"/>
            </a:xfrm>
            <a:custGeom>
              <a:avLst/>
              <a:gdLst>
                <a:gd name="G0" fmla="+- 0 0 0"/>
                <a:gd name="G1" fmla="+- 19416 0 0"/>
                <a:gd name="G2" fmla="+- 21600 0 0"/>
                <a:gd name="T0" fmla="*/ 9464 w 21583"/>
                <a:gd name="T1" fmla="*/ 0 h 19416"/>
                <a:gd name="T2" fmla="*/ 21583 w 21583"/>
                <a:gd name="T3" fmla="*/ 18568 h 19416"/>
                <a:gd name="T4" fmla="*/ 0 w 21583"/>
                <a:gd name="T5" fmla="*/ 19416 h 19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583" h="19416" fill="none" extrusionOk="0">
                  <a:moveTo>
                    <a:pt x="9464" y="-1"/>
                  </a:moveTo>
                  <a:cubicBezTo>
                    <a:pt x="16614" y="3485"/>
                    <a:pt x="21271" y="10619"/>
                    <a:pt x="21583" y="18567"/>
                  </a:cubicBezTo>
                </a:path>
                <a:path w="21583" h="19416" stroke="0" extrusionOk="0">
                  <a:moveTo>
                    <a:pt x="9464" y="-1"/>
                  </a:moveTo>
                  <a:cubicBezTo>
                    <a:pt x="16614" y="3485"/>
                    <a:pt x="21271" y="10619"/>
                    <a:pt x="21583" y="18567"/>
                  </a:cubicBezTo>
                  <a:lnTo>
                    <a:pt x="0" y="19416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FF00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31" name="Arc 16">
              <a:extLst>
                <a:ext uri="{FF2B5EF4-FFF2-40B4-BE49-F238E27FC236}">
                  <a16:creationId xmlns:a16="http://schemas.microsoft.com/office/drawing/2014/main" id="{C1AA4887-CB5B-41E2-9836-823171438F18}"/>
                </a:ext>
              </a:extLst>
            </p:cNvPr>
            <p:cNvSpPr>
              <a:spLocks/>
            </p:cNvSpPr>
            <p:nvPr/>
          </p:nvSpPr>
          <p:spPr bwMode="auto">
            <a:xfrm rot="-2279055" flipH="1" flipV="1">
              <a:off x="7684" y="6421"/>
              <a:ext cx="405" cy="112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0 w 43191"/>
                <a:gd name="T1" fmla="*/ 21600 h 21600"/>
                <a:gd name="T2" fmla="*/ 43191 w 43191"/>
                <a:gd name="T3" fmla="*/ 20988 h 21600"/>
                <a:gd name="T4" fmla="*/ 21600 w 43191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1" h="21600" fill="none" extrusionOk="0">
                  <a:moveTo>
                    <a:pt x="0" y="21600"/>
                  </a:moveTo>
                  <a:cubicBezTo>
                    <a:pt x="0" y="9670"/>
                    <a:pt x="9670" y="0"/>
                    <a:pt x="21600" y="0"/>
                  </a:cubicBezTo>
                  <a:cubicBezTo>
                    <a:pt x="33291" y="0"/>
                    <a:pt x="42860" y="9301"/>
                    <a:pt x="43191" y="20987"/>
                  </a:cubicBezTo>
                </a:path>
                <a:path w="43191" h="21600" stroke="0" extrusionOk="0">
                  <a:moveTo>
                    <a:pt x="0" y="21600"/>
                  </a:moveTo>
                  <a:cubicBezTo>
                    <a:pt x="0" y="9670"/>
                    <a:pt x="9670" y="0"/>
                    <a:pt x="21600" y="0"/>
                  </a:cubicBezTo>
                  <a:cubicBezTo>
                    <a:pt x="33291" y="0"/>
                    <a:pt x="42860" y="9301"/>
                    <a:pt x="43191" y="20987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FF00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32" name="Line 17">
              <a:extLst>
                <a:ext uri="{FF2B5EF4-FFF2-40B4-BE49-F238E27FC236}">
                  <a16:creationId xmlns:a16="http://schemas.microsoft.com/office/drawing/2014/main" id="{C468F892-4C3F-46C7-8BC1-991C47A96364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1102021" flipH="1" flipV="1">
              <a:off x="7692" y="6212"/>
              <a:ext cx="312" cy="15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</p:grpSp>
      <p:grpSp>
        <p:nvGrpSpPr>
          <p:cNvPr id="33" name="Group 7">
            <a:extLst>
              <a:ext uri="{FF2B5EF4-FFF2-40B4-BE49-F238E27FC236}">
                <a16:creationId xmlns:a16="http://schemas.microsoft.com/office/drawing/2014/main" id="{854CAED4-BB44-4D95-88C0-0A355634DFAC}"/>
              </a:ext>
            </a:extLst>
          </p:cNvPr>
          <p:cNvGrpSpPr>
            <a:grpSpLocks/>
          </p:cNvGrpSpPr>
          <p:nvPr/>
        </p:nvGrpSpPr>
        <p:grpSpPr bwMode="auto">
          <a:xfrm rot="20924907">
            <a:off x="6584612" y="3452694"/>
            <a:ext cx="712788" cy="627063"/>
            <a:chOff x="6968" y="5544"/>
            <a:chExt cx="1121" cy="989"/>
          </a:xfrm>
        </p:grpSpPr>
        <p:sp>
          <p:nvSpPr>
            <p:cNvPr id="34" name="Rectangle 8">
              <a:extLst>
                <a:ext uri="{FF2B5EF4-FFF2-40B4-BE49-F238E27FC236}">
                  <a16:creationId xmlns:a16="http://schemas.microsoft.com/office/drawing/2014/main" id="{35C90667-81C1-4657-BEDC-928D55230C8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3449471">
              <a:off x="7298" y="5598"/>
              <a:ext cx="150" cy="713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rgbClr val="00FF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35" name="Arc 9">
              <a:extLst>
                <a:ext uri="{FF2B5EF4-FFF2-40B4-BE49-F238E27FC236}">
                  <a16:creationId xmlns:a16="http://schemas.microsoft.com/office/drawing/2014/main" id="{772772A3-391D-414F-84E1-5A0D836DFB30}"/>
                </a:ext>
              </a:extLst>
            </p:cNvPr>
            <p:cNvSpPr>
              <a:spLocks/>
            </p:cNvSpPr>
            <p:nvPr/>
          </p:nvSpPr>
          <p:spPr bwMode="auto">
            <a:xfrm rot="8038022" flipV="1">
              <a:off x="7119" y="5717"/>
              <a:ext cx="159" cy="461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36" name="Line 10">
              <a:extLst>
                <a:ext uri="{FF2B5EF4-FFF2-40B4-BE49-F238E27FC236}">
                  <a16:creationId xmlns:a16="http://schemas.microsoft.com/office/drawing/2014/main" id="{D62BC8FE-556E-4069-8867-D89B9B86B26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1510243" flipH="1">
              <a:off x="7092" y="5632"/>
              <a:ext cx="76" cy="1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37" name="Line 11">
              <a:extLst>
                <a:ext uri="{FF2B5EF4-FFF2-40B4-BE49-F238E27FC236}">
                  <a16:creationId xmlns:a16="http://schemas.microsoft.com/office/drawing/2014/main" id="{1CCC90AE-6F9A-4C63-BBAA-523C3F41904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8127792" flipV="1">
              <a:off x="7731" y="6100"/>
              <a:ext cx="0" cy="432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38" name="Arc 12">
              <a:extLst>
                <a:ext uri="{FF2B5EF4-FFF2-40B4-BE49-F238E27FC236}">
                  <a16:creationId xmlns:a16="http://schemas.microsoft.com/office/drawing/2014/main" id="{A91AE796-F6CA-4C87-BC69-113F94A2F499}"/>
                </a:ext>
              </a:extLst>
            </p:cNvPr>
            <p:cNvSpPr>
              <a:spLocks/>
            </p:cNvSpPr>
            <p:nvPr/>
          </p:nvSpPr>
          <p:spPr bwMode="auto">
            <a:xfrm rot="8217561" flipH="1">
              <a:off x="7599" y="5782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39" name="Arc 13">
              <a:extLst>
                <a:ext uri="{FF2B5EF4-FFF2-40B4-BE49-F238E27FC236}">
                  <a16:creationId xmlns:a16="http://schemas.microsoft.com/office/drawing/2014/main" id="{8F9F5876-7258-4004-958A-EA28EC5047F6}"/>
                </a:ext>
              </a:extLst>
            </p:cNvPr>
            <p:cNvSpPr>
              <a:spLocks/>
            </p:cNvSpPr>
            <p:nvPr/>
          </p:nvSpPr>
          <p:spPr bwMode="auto">
            <a:xfrm rot="8038022">
              <a:off x="7470" y="5912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40" name="Arc 14">
              <a:extLst>
                <a:ext uri="{FF2B5EF4-FFF2-40B4-BE49-F238E27FC236}">
                  <a16:creationId xmlns:a16="http://schemas.microsoft.com/office/drawing/2014/main" id="{5844DC35-393F-49AC-8A8B-5146866768D1}"/>
                </a:ext>
              </a:extLst>
            </p:cNvPr>
            <p:cNvSpPr>
              <a:spLocks/>
            </p:cNvSpPr>
            <p:nvPr/>
          </p:nvSpPr>
          <p:spPr bwMode="auto">
            <a:xfrm rot="8217561" flipH="1" flipV="1">
              <a:off x="7293" y="5544"/>
              <a:ext cx="159" cy="452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41" name="Arc 15">
              <a:extLst>
                <a:ext uri="{FF2B5EF4-FFF2-40B4-BE49-F238E27FC236}">
                  <a16:creationId xmlns:a16="http://schemas.microsoft.com/office/drawing/2014/main" id="{B880790B-9C83-450D-8FC7-7AE90D13CB91}"/>
                </a:ext>
              </a:extLst>
            </p:cNvPr>
            <p:cNvSpPr>
              <a:spLocks/>
            </p:cNvSpPr>
            <p:nvPr/>
          </p:nvSpPr>
          <p:spPr bwMode="auto">
            <a:xfrm rot="5932875">
              <a:off x="7109" y="5836"/>
              <a:ext cx="307" cy="449"/>
            </a:xfrm>
            <a:custGeom>
              <a:avLst/>
              <a:gdLst>
                <a:gd name="G0" fmla="+- 0 0 0"/>
                <a:gd name="G1" fmla="+- 19416 0 0"/>
                <a:gd name="G2" fmla="+- 21600 0 0"/>
                <a:gd name="T0" fmla="*/ 9464 w 21583"/>
                <a:gd name="T1" fmla="*/ 0 h 19416"/>
                <a:gd name="T2" fmla="*/ 21583 w 21583"/>
                <a:gd name="T3" fmla="*/ 18568 h 19416"/>
                <a:gd name="T4" fmla="*/ 0 w 21583"/>
                <a:gd name="T5" fmla="*/ 19416 h 19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583" h="19416" fill="none" extrusionOk="0">
                  <a:moveTo>
                    <a:pt x="9464" y="-1"/>
                  </a:moveTo>
                  <a:cubicBezTo>
                    <a:pt x="16614" y="3485"/>
                    <a:pt x="21271" y="10619"/>
                    <a:pt x="21583" y="18567"/>
                  </a:cubicBezTo>
                </a:path>
                <a:path w="21583" h="19416" stroke="0" extrusionOk="0">
                  <a:moveTo>
                    <a:pt x="9464" y="-1"/>
                  </a:moveTo>
                  <a:cubicBezTo>
                    <a:pt x="16614" y="3485"/>
                    <a:pt x="21271" y="10619"/>
                    <a:pt x="21583" y="18567"/>
                  </a:cubicBezTo>
                  <a:lnTo>
                    <a:pt x="0" y="19416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FF00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42" name="Arc 16">
              <a:extLst>
                <a:ext uri="{FF2B5EF4-FFF2-40B4-BE49-F238E27FC236}">
                  <a16:creationId xmlns:a16="http://schemas.microsoft.com/office/drawing/2014/main" id="{9C8F17AC-A847-4066-9B6A-7B2F2D822E67}"/>
                </a:ext>
              </a:extLst>
            </p:cNvPr>
            <p:cNvSpPr>
              <a:spLocks/>
            </p:cNvSpPr>
            <p:nvPr/>
          </p:nvSpPr>
          <p:spPr bwMode="auto">
            <a:xfrm rot="-2279055" flipH="1" flipV="1">
              <a:off x="7684" y="6421"/>
              <a:ext cx="405" cy="112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0 w 43191"/>
                <a:gd name="T1" fmla="*/ 21600 h 21600"/>
                <a:gd name="T2" fmla="*/ 43191 w 43191"/>
                <a:gd name="T3" fmla="*/ 20988 h 21600"/>
                <a:gd name="T4" fmla="*/ 21600 w 43191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1" h="21600" fill="none" extrusionOk="0">
                  <a:moveTo>
                    <a:pt x="0" y="21600"/>
                  </a:moveTo>
                  <a:cubicBezTo>
                    <a:pt x="0" y="9670"/>
                    <a:pt x="9670" y="0"/>
                    <a:pt x="21600" y="0"/>
                  </a:cubicBezTo>
                  <a:cubicBezTo>
                    <a:pt x="33291" y="0"/>
                    <a:pt x="42860" y="9301"/>
                    <a:pt x="43191" y="20987"/>
                  </a:cubicBezTo>
                </a:path>
                <a:path w="43191" h="21600" stroke="0" extrusionOk="0">
                  <a:moveTo>
                    <a:pt x="0" y="21600"/>
                  </a:moveTo>
                  <a:cubicBezTo>
                    <a:pt x="0" y="9670"/>
                    <a:pt x="9670" y="0"/>
                    <a:pt x="21600" y="0"/>
                  </a:cubicBezTo>
                  <a:cubicBezTo>
                    <a:pt x="33291" y="0"/>
                    <a:pt x="42860" y="9301"/>
                    <a:pt x="43191" y="20987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FF00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43" name="Line 17">
              <a:extLst>
                <a:ext uri="{FF2B5EF4-FFF2-40B4-BE49-F238E27FC236}">
                  <a16:creationId xmlns:a16="http://schemas.microsoft.com/office/drawing/2014/main" id="{1B7A6CBF-B201-4E88-8CCA-FE47C65177A6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1102021" flipH="1" flipV="1">
              <a:off x="7692" y="6212"/>
              <a:ext cx="312" cy="15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</p:grpSp>
      <p:grpSp>
        <p:nvGrpSpPr>
          <p:cNvPr id="44" name="Group 2">
            <a:extLst>
              <a:ext uri="{FF2B5EF4-FFF2-40B4-BE49-F238E27FC236}">
                <a16:creationId xmlns:a16="http://schemas.microsoft.com/office/drawing/2014/main" id="{81431D60-DB0E-4912-B437-FE0B85521F00}"/>
              </a:ext>
            </a:extLst>
          </p:cNvPr>
          <p:cNvGrpSpPr>
            <a:grpSpLocks/>
          </p:cNvGrpSpPr>
          <p:nvPr/>
        </p:nvGrpSpPr>
        <p:grpSpPr bwMode="auto">
          <a:xfrm>
            <a:off x="2704647" y="3373079"/>
            <a:ext cx="2743200" cy="2743200"/>
            <a:chOff x="2520" y="3960"/>
            <a:chExt cx="4320" cy="4320"/>
          </a:xfrm>
        </p:grpSpPr>
        <p:sp>
          <p:nvSpPr>
            <p:cNvPr id="45" name="Oval 3">
              <a:extLst>
                <a:ext uri="{FF2B5EF4-FFF2-40B4-BE49-F238E27FC236}">
                  <a16:creationId xmlns:a16="http://schemas.microsoft.com/office/drawing/2014/main" id="{DF999D54-4465-42BF-9D1C-597ACBA72F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0" y="3960"/>
              <a:ext cx="4320" cy="4320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46" name="Oval 4">
              <a:extLst>
                <a:ext uri="{FF2B5EF4-FFF2-40B4-BE49-F238E27FC236}">
                  <a16:creationId xmlns:a16="http://schemas.microsoft.com/office/drawing/2014/main" id="{34508839-E75A-4128-8C04-722CD9B7B9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0" y="5040"/>
              <a:ext cx="2160" cy="2160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47" name="Oval 5">
              <a:extLst>
                <a:ext uri="{FF2B5EF4-FFF2-40B4-BE49-F238E27FC236}">
                  <a16:creationId xmlns:a16="http://schemas.microsoft.com/office/drawing/2014/main" id="{920A2AB3-8414-4185-A1C9-C7373F21EC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7" y="6027"/>
              <a:ext cx="201" cy="176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</p:grpSp>
      <p:sp>
        <p:nvSpPr>
          <p:cNvPr id="48" name="Oval 6">
            <a:extLst>
              <a:ext uri="{FF2B5EF4-FFF2-40B4-BE49-F238E27FC236}">
                <a16:creationId xmlns:a16="http://schemas.microsoft.com/office/drawing/2014/main" id="{97E6E46B-A7EC-4D0E-A5F1-3C7E1C0DF4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0472" y="2649850"/>
            <a:ext cx="4126444" cy="4137941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grpSp>
        <p:nvGrpSpPr>
          <p:cNvPr id="82" name="Group 18">
            <a:extLst>
              <a:ext uri="{FF2B5EF4-FFF2-40B4-BE49-F238E27FC236}">
                <a16:creationId xmlns:a16="http://schemas.microsoft.com/office/drawing/2014/main" id="{847EC273-0065-4745-971C-3DB2197A8A2A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674146" y="4623304"/>
            <a:ext cx="639763" cy="714376"/>
            <a:chOff x="7038" y="10178"/>
            <a:chExt cx="1007" cy="1127"/>
          </a:xfrm>
        </p:grpSpPr>
        <p:grpSp>
          <p:nvGrpSpPr>
            <p:cNvPr id="83" name="Group 19">
              <a:extLst>
                <a:ext uri="{FF2B5EF4-FFF2-40B4-BE49-F238E27FC236}">
                  <a16:creationId xmlns:a16="http://schemas.microsoft.com/office/drawing/2014/main" id="{31DF324A-A8E4-48C4-B606-200A31FB5AA4}"/>
                </a:ext>
              </a:extLst>
            </p:cNvPr>
            <p:cNvGrpSpPr>
              <a:grpSpLocks/>
            </p:cNvGrpSpPr>
            <p:nvPr/>
          </p:nvGrpSpPr>
          <p:grpSpPr bwMode="auto">
            <a:xfrm rot="8159920">
              <a:off x="7288" y="10178"/>
              <a:ext cx="408" cy="1127"/>
              <a:chOff x="6303" y="12979"/>
              <a:chExt cx="408" cy="1127"/>
            </a:xfrm>
          </p:grpSpPr>
          <p:sp>
            <p:nvSpPr>
              <p:cNvPr id="88" name="Rectangle 20">
                <a:extLst>
                  <a:ext uri="{FF2B5EF4-FFF2-40B4-BE49-F238E27FC236}">
                    <a16:creationId xmlns:a16="http://schemas.microsoft.com/office/drawing/2014/main" id="{4338EC06-D10F-4D9A-9376-AAA212A3C0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1609391">
                <a:off x="6436" y="13352"/>
                <a:ext cx="150" cy="713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FFFF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/>
              </a:p>
            </p:txBody>
          </p:sp>
          <p:sp>
            <p:nvSpPr>
              <p:cNvPr id="89" name="Arc 21">
                <a:extLst>
                  <a:ext uri="{FF2B5EF4-FFF2-40B4-BE49-F238E27FC236}">
                    <a16:creationId xmlns:a16="http://schemas.microsoft.com/office/drawing/2014/main" id="{C7CA6DB7-F53D-4245-8E99-3892B6AB3388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78102" flipV="1">
                <a:off x="6552" y="13604"/>
                <a:ext cx="159" cy="461"/>
              </a:xfrm>
              <a:custGeom>
                <a:avLst/>
                <a:gdLst>
                  <a:gd name="G0" fmla="+- 0 0 0"/>
                  <a:gd name="G1" fmla="+- 21392 0 0"/>
                  <a:gd name="G2" fmla="+- 21600 0 0"/>
                  <a:gd name="T0" fmla="*/ 2992 w 21600"/>
                  <a:gd name="T1" fmla="*/ 0 h 23737"/>
                  <a:gd name="T2" fmla="*/ 21472 w 21600"/>
                  <a:gd name="T3" fmla="*/ 23737 h 23737"/>
                  <a:gd name="T4" fmla="*/ 0 w 21600"/>
                  <a:gd name="T5" fmla="*/ 21392 h 23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3737" fill="none" extrusionOk="0">
                    <a:moveTo>
                      <a:pt x="2991" y="0"/>
                    </a:moveTo>
                    <a:cubicBezTo>
                      <a:pt x="13661" y="1492"/>
                      <a:pt x="21600" y="10618"/>
                      <a:pt x="21600" y="21392"/>
                    </a:cubicBezTo>
                    <a:cubicBezTo>
                      <a:pt x="21600" y="22175"/>
                      <a:pt x="21557" y="22958"/>
                      <a:pt x="21472" y="23737"/>
                    </a:cubicBezTo>
                  </a:path>
                  <a:path w="21600" h="23737" stroke="0" extrusionOk="0">
                    <a:moveTo>
                      <a:pt x="2991" y="0"/>
                    </a:moveTo>
                    <a:cubicBezTo>
                      <a:pt x="13661" y="1492"/>
                      <a:pt x="21600" y="10618"/>
                      <a:pt x="21600" y="21392"/>
                    </a:cubicBezTo>
                    <a:cubicBezTo>
                      <a:pt x="21600" y="22175"/>
                      <a:pt x="21557" y="22958"/>
                      <a:pt x="21472" y="23737"/>
                    </a:cubicBezTo>
                    <a:lnTo>
                      <a:pt x="0" y="21392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/>
              </a:p>
            </p:txBody>
          </p:sp>
          <p:sp>
            <p:nvSpPr>
              <p:cNvPr id="90" name="Line 22">
                <a:extLst>
                  <a:ext uri="{FF2B5EF4-FFF2-40B4-BE49-F238E27FC236}">
                    <a16:creationId xmlns:a16="http://schemas.microsoft.com/office/drawing/2014/main" id="{BADEB964-6BC8-4555-9A2C-3A7A80CFDC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3350323" flipH="1">
                <a:off x="6464" y="14010"/>
                <a:ext cx="76" cy="11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/>
              </a:p>
            </p:txBody>
          </p:sp>
          <p:sp>
            <p:nvSpPr>
              <p:cNvPr id="91" name="Line 23">
                <a:extLst>
                  <a:ext uri="{FF2B5EF4-FFF2-40B4-BE49-F238E27FC236}">
                    <a16:creationId xmlns:a16="http://schemas.microsoft.com/office/drawing/2014/main" id="{935614DC-3D3E-4411-BE39-BB8A1BF67F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21567871" flipV="1">
                <a:off x="6505" y="12985"/>
                <a:ext cx="0" cy="432"/>
              </a:xfrm>
              <a:prstGeom prst="line">
                <a:avLst/>
              </a:prstGeom>
              <a:noFill/>
              <a:ln w="28575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/>
              </a:p>
            </p:txBody>
          </p:sp>
          <p:sp>
            <p:nvSpPr>
              <p:cNvPr id="92" name="Arc 24">
                <a:extLst>
                  <a:ext uri="{FF2B5EF4-FFF2-40B4-BE49-F238E27FC236}">
                    <a16:creationId xmlns:a16="http://schemas.microsoft.com/office/drawing/2014/main" id="{AF0ABA29-B7B5-4A07-8DD1-E8969BF2A457}"/>
                  </a:ext>
                </a:extLst>
              </p:cNvPr>
              <p:cNvSpPr>
                <a:spLocks/>
              </p:cNvSpPr>
              <p:nvPr/>
            </p:nvSpPr>
            <p:spPr bwMode="auto">
              <a:xfrm rot="57641" flipH="1">
                <a:off x="6313" y="12983"/>
                <a:ext cx="196" cy="727"/>
              </a:xfrm>
              <a:custGeom>
                <a:avLst/>
                <a:gdLst>
                  <a:gd name="G0" fmla="+- 0 0 0"/>
                  <a:gd name="G1" fmla="+- 21484 0 0"/>
                  <a:gd name="G2" fmla="+- 21600 0 0"/>
                  <a:gd name="T0" fmla="*/ 2240 w 21600"/>
                  <a:gd name="T1" fmla="*/ 0 h 22222"/>
                  <a:gd name="T2" fmla="*/ 21587 w 21600"/>
                  <a:gd name="T3" fmla="*/ 22222 h 22222"/>
                  <a:gd name="T4" fmla="*/ 0 w 21600"/>
                  <a:gd name="T5" fmla="*/ 21484 h 22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2222" fill="none" extrusionOk="0">
                    <a:moveTo>
                      <a:pt x="2239" y="0"/>
                    </a:moveTo>
                    <a:cubicBezTo>
                      <a:pt x="13242" y="1147"/>
                      <a:pt x="21600" y="10421"/>
                      <a:pt x="21600" y="21484"/>
                    </a:cubicBezTo>
                    <a:cubicBezTo>
                      <a:pt x="21600" y="21730"/>
                      <a:pt x="21595" y="21976"/>
                      <a:pt x="21587" y="22222"/>
                    </a:cubicBezTo>
                  </a:path>
                  <a:path w="21600" h="22222" stroke="0" extrusionOk="0">
                    <a:moveTo>
                      <a:pt x="2239" y="0"/>
                    </a:moveTo>
                    <a:cubicBezTo>
                      <a:pt x="13242" y="1147"/>
                      <a:pt x="21600" y="10421"/>
                      <a:pt x="21600" y="21484"/>
                    </a:cubicBezTo>
                    <a:cubicBezTo>
                      <a:pt x="21600" y="21730"/>
                      <a:pt x="21595" y="21976"/>
                      <a:pt x="21587" y="22222"/>
                    </a:cubicBezTo>
                    <a:lnTo>
                      <a:pt x="0" y="21484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/>
              </a:p>
            </p:txBody>
          </p:sp>
          <p:sp>
            <p:nvSpPr>
              <p:cNvPr id="93" name="Arc 25">
                <a:extLst>
                  <a:ext uri="{FF2B5EF4-FFF2-40B4-BE49-F238E27FC236}">
                    <a16:creationId xmlns:a16="http://schemas.microsoft.com/office/drawing/2014/main" id="{B62C0494-B9D0-46A5-9F17-3EF34607FD50}"/>
                  </a:ext>
                </a:extLst>
              </p:cNvPr>
              <p:cNvSpPr>
                <a:spLocks/>
              </p:cNvSpPr>
              <p:nvPr/>
            </p:nvSpPr>
            <p:spPr bwMode="auto">
              <a:xfrm rot="-121898">
                <a:off x="6496" y="12979"/>
                <a:ext cx="196" cy="727"/>
              </a:xfrm>
              <a:custGeom>
                <a:avLst/>
                <a:gdLst>
                  <a:gd name="G0" fmla="+- 0 0 0"/>
                  <a:gd name="G1" fmla="+- 21484 0 0"/>
                  <a:gd name="G2" fmla="+- 21600 0 0"/>
                  <a:gd name="T0" fmla="*/ 2240 w 21600"/>
                  <a:gd name="T1" fmla="*/ 0 h 22222"/>
                  <a:gd name="T2" fmla="*/ 21587 w 21600"/>
                  <a:gd name="T3" fmla="*/ 22222 h 22222"/>
                  <a:gd name="T4" fmla="*/ 0 w 21600"/>
                  <a:gd name="T5" fmla="*/ 21484 h 22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2222" fill="none" extrusionOk="0">
                    <a:moveTo>
                      <a:pt x="2239" y="0"/>
                    </a:moveTo>
                    <a:cubicBezTo>
                      <a:pt x="13242" y="1147"/>
                      <a:pt x="21600" y="10421"/>
                      <a:pt x="21600" y="21484"/>
                    </a:cubicBezTo>
                    <a:cubicBezTo>
                      <a:pt x="21600" y="21730"/>
                      <a:pt x="21595" y="21976"/>
                      <a:pt x="21587" y="22222"/>
                    </a:cubicBezTo>
                  </a:path>
                  <a:path w="21600" h="22222" stroke="0" extrusionOk="0">
                    <a:moveTo>
                      <a:pt x="2239" y="0"/>
                    </a:moveTo>
                    <a:cubicBezTo>
                      <a:pt x="13242" y="1147"/>
                      <a:pt x="21600" y="10421"/>
                      <a:pt x="21600" y="21484"/>
                    </a:cubicBezTo>
                    <a:cubicBezTo>
                      <a:pt x="21600" y="21730"/>
                      <a:pt x="21595" y="21976"/>
                      <a:pt x="21587" y="22222"/>
                    </a:cubicBezTo>
                    <a:lnTo>
                      <a:pt x="0" y="21484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/>
              </a:p>
            </p:txBody>
          </p:sp>
          <p:sp>
            <p:nvSpPr>
              <p:cNvPr id="94" name="Arc 26">
                <a:extLst>
                  <a:ext uri="{FF2B5EF4-FFF2-40B4-BE49-F238E27FC236}">
                    <a16:creationId xmlns:a16="http://schemas.microsoft.com/office/drawing/2014/main" id="{4BF114B1-8C7A-4AE5-A46F-8D5363264301}"/>
                  </a:ext>
                </a:extLst>
              </p:cNvPr>
              <p:cNvSpPr>
                <a:spLocks/>
              </p:cNvSpPr>
              <p:nvPr/>
            </p:nvSpPr>
            <p:spPr bwMode="auto">
              <a:xfrm rot="57641" flipH="1" flipV="1">
                <a:off x="6303" y="13616"/>
                <a:ext cx="159" cy="452"/>
              </a:xfrm>
              <a:custGeom>
                <a:avLst/>
                <a:gdLst>
                  <a:gd name="G0" fmla="+- 0 0 0"/>
                  <a:gd name="G1" fmla="+- 21392 0 0"/>
                  <a:gd name="G2" fmla="+- 21600 0 0"/>
                  <a:gd name="T0" fmla="*/ 2992 w 21600"/>
                  <a:gd name="T1" fmla="*/ 0 h 23737"/>
                  <a:gd name="T2" fmla="*/ 21472 w 21600"/>
                  <a:gd name="T3" fmla="*/ 23737 h 23737"/>
                  <a:gd name="T4" fmla="*/ 0 w 21600"/>
                  <a:gd name="T5" fmla="*/ 21392 h 23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3737" fill="none" extrusionOk="0">
                    <a:moveTo>
                      <a:pt x="2991" y="0"/>
                    </a:moveTo>
                    <a:cubicBezTo>
                      <a:pt x="13661" y="1492"/>
                      <a:pt x="21600" y="10618"/>
                      <a:pt x="21600" y="21392"/>
                    </a:cubicBezTo>
                    <a:cubicBezTo>
                      <a:pt x="21600" y="22175"/>
                      <a:pt x="21557" y="22958"/>
                      <a:pt x="21472" y="23737"/>
                    </a:cubicBezTo>
                  </a:path>
                  <a:path w="21600" h="23737" stroke="0" extrusionOk="0">
                    <a:moveTo>
                      <a:pt x="2991" y="0"/>
                    </a:moveTo>
                    <a:cubicBezTo>
                      <a:pt x="13661" y="1492"/>
                      <a:pt x="21600" y="10618"/>
                      <a:pt x="21600" y="21392"/>
                    </a:cubicBezTo>
                    <a:cubicBezTo>
                      <a:pt x="21600" y="22175"/>
                      <a:pt x="21557" y="22958"/>
                      <a:pt x="21472" y="23737"/>
                    </a:cubicBezTo>
                    <a:lnTo>
                      <a:pt x="0" y="21392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/>
              </a:p>
            </p:txBody>
          </p:sp>
        </p:grpSp>
        <p:sp>
          <p:nvSpPr>
            <p:cNvPr id="84" name="Arc 27">
              <a:extLst>
                <a:ext uri="{FF2B5EF4-FFF2-40B4-BE49-F238E27FC236}">
                  <a16:creationId xmlns:a16="http://schemas.microsoft.com/office/drawing/2014/main" id="{6E06A288-2D7F-45B7-B0B5-417821D54B6A}"/>
                </a:ext>
              </a:extLst>
            </p:cNvPr>
            <p:cNvSpPr>
              <a:spLocks/>
            </p:cNvSpPr>
            <p:nvPr/>
          </p:nvSpPr>
          <p:spPr bwMode="auto">
            <a:xfrm rot="5932875">
              <a:off x="7109" y="10506"/>
              <a:ext cx="307" cy="449"/>
            </a:xfrm>
            <a:custGeom>
              <a:avLst/>
              <a:gdLst>
                <a:gd name="G0" fmla="+- 0 0 0"/>
                <a:gd name="G1" fmla="+- 19416 0 0"/>
                <a:gd name="G2" fmla="+- 21600 0 0"/>
                <a:gd name="T0" fmla="*/ 9464 w 21583"/>
                <a:gd name="T1" fmla="*/ 0 h 19416"/>
                <a:gd name="T2" fmla="*/ 21583 w 21583"/>
                <a:gd name="T3" fmla="*/ 18568 h 19416"/>
                <a:gd name="T4" fmla="*/ 0 w 21583"/>
                <a:gd name="T5" fmla="*/ 19416 h 19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583" h="19416" fill="none" extrusionOk="0">
                  <a:moveTo>
                    <a:pt x="9464" y="-1"/>
                  </a:moveTo>
                  <a:cubicBezTo>
                    <a:pt x="16614" y="3485"/>
                    <a:pt x="21271" y="10619"/>
                    <a:pt x="21583" y="18567"/>
                  </a:cubicBezTo>
                </a:path>
                <a:path w="21583" h="19416" stroke="0" extrusionOk="0">
                  <a:moveTo>
                    <a:pt x="9464" y="-1"/>
                  </a:moveTo>
                  <a:cubicBezTo>
                    <a:pt x="16614" y="3485"/>
                    <a:pt x="21271" y="10619"/>
                    <a:pt x="21583" y="18567"/>
                  </a:cubicBezTo>
                  <a:lnTo>
                    <a:pt x="0" y="19416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grpSp>
          <p:nvGrpSpPr>
            <p:cNvPr id="85" name="Group 28">
              <a:extLst>
                <a:ext uri="{FF2B5EF4-FFF2-40B4-BE49-F238E27FC236}">
                  <a16:creationId xmlns:a16="http://schemas.microsoft.com/office/drawing/2014/main" id="{93A2509D-2EBF-4FE4-9508-DFC4B6FD4F7C}"/>
                </a:ext>
              </a:extLst>
            </p:cNvPr>
            <p:cNvGrpSpPr>
              <a:grpSpLocks/>
            </p:cNvGrpSpPr>
            <p:nvPr/>
          </p:nvGrpSpPr>
          <p:grpSpPr bwMode="auto">
            <a:xfrm rot="20092304" flipH="1">
              <a:off x="7640" y="10893"/>
              <a:ext cx="405" cy="320"/>
              <a:chOff x="4294" y="6597"/>
              <a:chExt cx="405" cy="320"/>
            </a:xfrm>
          </p:grpSpPr>
          <p:sp>
            <p:nvSpPr>
              <p:cNvPr id="86" name="Arc 29">
                <a:extLst>
                  <a:ext uri="{FF2B5EF4-FFF2-40B4-BE49-F238E27FC236}">
                    <a16:creationId xmlns:a16="http://schemas.microsoft.com/office/drawing/2014/main" id="{20B9011F-C1AE-46D1-A24B-26D83EC071D1}"/>
                  </a:ext>
                </a:extLst>
              </p:cNvPr>
              <p:cNvSpPr>
                <a:spLocks/>
              </p:cNvSpPr>
              <p:nvPr/>
            </p:nvSpPr>
            <p:spPr bwMode="auto">
              <a:xfrm rot="771359" flipV="1">
                <a:off x="4294" y="6805"/>
                <a:ext cx="405" cy="112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0 w 43191"/>
                  <a:gd name="T1" fmla="*/ 21600 h 21600"/>
                  <a:gd name="T2" fmla="*/ 43191 w 43191"/>
                  <a:gd name="T3" fmla="*/ 20988 h 21600"/>
                  <a:gd name="T4" fmla="*/ 21600 w 4319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1" h="21600" fill="none" extrusionOk="0">
                    <a:moveTo>
                      <a:pt x="0" y="21600"/>
                    </a:moveTo>
                    <a:cubicBezTo>
                      <a:pt x="0" y="9670"/>
                      <a:pt x="9670" y="0"/>
                      <a:pt x="21600" y="0"/>
                    </a:cubicBezTo>
                    <a:cubicBezTo>
                      <a:pt x="33291" y="0"/>
                      <a:pt x="42860" y="9301"/>
                      <a:pt x="43191" y="20987"/>
                    </a:cubicBezTo>
                  </a:path>
                  <a:path w="43191" h="21600" stroke="0" extrusionOk="0">
                    <a:moveTo>
                      <a:pt x="0" y="21600"/>
                    </a:moveTo>
                    <a:cubicBezTo>
                      <a:pt x="0" y="9670"/>
                      <a:pt x="9670" y="0"/>
                      <a:pt x="21600" y="0"/>
                    </a:cubicBezTo>
                    <a:cubicBezTo>
                      <a:pt x="33291" y="0"/>
                      <a:pt x="42860" y="9301"/>
                      <a:pt x="43191" y="20987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/>
              </a:p>
            </p:txBody>
          </p:sp>
          <p:sp>
            <p:nvSpPr>
              <p:cNvPr id="87" name="Line 30">
                <a:extLst>
                  <a:ext uri="{FF2B5EF4-FFF2-40B4-BE49-F238E27FC236}">
                    <a16:creationId xmlns:a16="http://schemas.microsoft.com/office/drawing/2014/main" id="{91C77D19-6634-45A8-8090-7F2DDFD1BE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21194325" flipV="1">
                <a:off x="4296" y="6597"/>
                <a:ext cx="312" cy="156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/>
              </a:p>
            </p:txBody>
          </p:sp>
        </p:grpSp>
      </p:grpSp>
      <p:grpSp>
        <p:nvGrpSpPr>
          <p:cNvPr id="95" name="Group 18">
            <a:extLst>
              <a:ext uri="{FF2B5EF4-FFF2-40B4-BE49-F238E27FC236}">
                <a16:creationId xmlns:a16="http://schemas.microsoft.com/office/drawing/2014/main" id="{8F907EA3-EA30-44BC-B12A-EC21D10EB7B7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476513" y="2285653"/>
            <a:ext cx="639763" cy="714376"/>
            <a:chOff x="7038" y="10178"/>
            <a:chExt cx="1007" cy="1127"/>
          </a:xfrm>
        </p:grpSpPr>
        <p:grpSp>
          <p:nvGrpSpPr>
            <p:cNvPr id="96" name="Group 19">
              <a:extLst>
                <a:ext uri="{FF2B5EF4-FFF2-40B4-BE49-F238E27FC236}">
                  <a16:creationId xmlns:a16="http://schemas.microsoft.com/office/drawing/2014/main" id="{E91DB8EA-8F64-45DE-93E0-C777EEC2A0CA}"/>
                </a:ext>
              </a:extLst>
            </p:cNvPr>
            <p:cNvGrpSpPr>
              <a:grpSpLocks/>
            </p:cNvGrpSpPr>
            <p:nvPr/>
          </p:nvGrpSpPr>
          <p:grpSpPr bwMode="auto">
            <a:xfrm rot="8159920">
              <a:off x="7288" y="10178"/>
              <a:ext cx="408" cy="1127"/>
              <a:chOff x="6303" y="12979"/>
              <a:chExt cx="408" cy="1127"/>
            </a:xfrm>
          </p:grpSpPr>
          <p:sp>
            <p:nvSpPr>
              <p:cNvPr id="101" name="Rectangle 20">
                <a:extLst>
                  <a:ext uri="{FF2B5EF4-FFF2-40B4-BE49-F238E27FC236}">
                    <a16:creationId xmlns:a16="http://schemas.microsoft.com/office/drawing/2014/main" id="{70149ECD-7E1B-44D5-8B47-AC5706986D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1609391">
                <a:off x="6436" y="13352"/>
                <a:ext cx="150" cy="713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FFFF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/>
              </a:p>
            </p:txBody>
          </p:sp>
          <p:sp>
            <p:nvSpPr>
              <p:cNvPr id="102" name="Arc 21">
                <a:extLst>
                  <a:ext uri="{FF2B5EF4-FFF2-40B4-BE49-F238E27FC236}">
                    <a16:creationId xmlns:a16="http://schemas.microsoft.com/office/drawing/2014/main" id="{78CF3956-779C-4940-BEF3-E49739E06D9C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78102" flipV="1">
                <a:off x="6552" y="13604"/>
                <a:ext cx="159" cy="461"/>
              </a:xfrm>
              <a:custGeom>
                <a:avLst/>
                <a:gdLst>
                  <a:gd name="G0" fmla="+- 0 0 0"/>
                  <a:gd name="G1" fmla="+- 21392 0 0"/>
                  <a:gd name="G2" fmla="+- 21600 0 0"/>
                  <a:gd name="T0" fmla="*/ 2992 w 21600"/>
                  <a:gd name="T1" fmla="*/ 0 h 23737"/>
                  <a:gd name="T2" fmla="*/ 21472 w 21600"/>
                  <a:gd name="T3" fmla="*/ 23737 h 23737"/>
                  <a:gd name="T4" fmla="*/ 0 w 21600"/>
                  <a:gd name="T5" fmla="*/ 21392 h 23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3737" fill="none" extrusionOk="0">
                    <a:moveTo>
                      <a:pt x="2991" y="0"/>
                    </a:moveTo>
                    <a:cubicBezTo>
                      <a:pt x="13661" y="1492"/>
                      <a:pt x="21600" y="10618"/>
                      <a:pt x="21600" y="21392"/>
                    </a:cubicBezTo>
                    <a:cubicBezTo>
                      <a:pt x="21600" y="22175"/>
                      <a:pt x="21557" y="22958"/>
                      <a:pt x="21472" y="23737"/>
                    </a:cubicBezTo>
                  </a:path>
                  <a:path w="21600" h="23737" stroke="0" extrusionOk="0">
                    <a:moveTo>
                      <a:pt x="2991" y="0"/>
                    </a:moveTo>
                    <a:cubicBezTo>
                      <a:pt x="13661" y="1492"/>
                      <a:pt x="21600" y="10618"/>
                      <a:pt x="21600" y="21392"/>
                    </a:cubicBezTo>
                    <a:cubicBezTo>
                      <a:pt x="21600" y="22175"/>
                      <a:pt x="21557" y="22958"/>
                      <a:pt x="21472" y="23737"/>
                    </a:cubicBezTo>
                    <a:lnTo>
                      <a:pt x="0" y="21392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/>
              </a:p>
            </p:txBody>
          </p:sp>
          <p:sp>
            <p:nvSpPr>
              <p:cNvPr id="103" name="Line 22">
                <a:extLst>
                  <a:ext uri="{FF2B5EF4-FFF2-40B4-BE49-F238E27FC236}">
                    <a16:creationId xmlns:a16="http://schemas.microsoft.com/office/drawing/2014/main" id="{E80A6414-23E0-43AC-B930-523728EF53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3350323" flipH="1">
                <a:off x="6464" y="14010"/>
                <a:ext cx="76" cy="11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/>
              </a:p>
            </p:txBody>
          </p:sp>
          <p:sp>
            <p:nvSpPr>
              <p:cNvPr id="104" name="Line 23">
                <a:extLst>
                  <a:ext uri="{FF2B5EF4-FFF2-40B4-BE49-F238E27FC236}">
                    <a16:creationId xmlns:a16="http://schemas.microsoft.com/office/drawing/2014/main" id="{60D471FE-B42E-4FBB-BE9B-9F1F97BD5D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21567871" flipV="1">
                <a:off x="6505" y="12985"/>
                <a:ext cx="0" cy="432"/>
              </a:xfrm>
              <a:prstGeom prst="line">
                <a:avLst/>
              </a:prstGeom>
              <a:noFill/>
              <a:ln w="28575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/>
              </a:p>
            </p:txBody>
          </p:sp>
          <p:sp>
            <p:nvSpPr>
              <p:cNvPr id="105" name="Arc 24">
                <a:extLst>
                  <a:ext uri="{FF2B5EF4-FFF2-40B4-BE49-F238E27FC236}">
                    <a16:creationId xmlns:a16="http://schemas.microsoft.com/office/drawing/2014/main" id="{37122E46-E5C5-4C9A-9C7E-D68BF4570879}"/>
                  </a:ext>
                </a:extLst>
              </p:cNvPr>
              <p:cNvSpPr>
                <a:spLocks/>
              </p:cNvSpPr>
              <p:nvPr/>
            </p:nvSpPr>
            <p:spPr bwMode="auto">
              <a:xfrm rot="57641" flipH="1">
                <a:off x="6313" y="12983"/>
                <a:ext cx="196" cy="727"/>
              </a:xfrm>
              <a:custGeom>
                <a:avLst/>
                <a:gdLst>
                  <a:gd name="G0" fmla="+- 0 0 0"/>
                  <a:gd name="G1" fmla="+- 21484 0 0"/>
                  <a:gd name="G2" fmla="+- 21600 0 0"/>
                  <a:gd name="T0" fmla="*/ 2240 w 21600"/>
                  <a:gd name="T1" fmla="*/ 0 h 22222"/>
                  <a:gd name="T2" fmla="*/ 21587 w 21600"/>
                  <a:gd name="T3" fmla="*/ 22222 h 22222"/>
                  <a:gd name="T4" fmla="*/ 0 w 21600"/>
                  <a:gd name="T5" fmla="*/ 21484 h 22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2222" fill="none" extrusionOk="0">
                    <a:moveTo>
                      <a:pt x="2239" y="0"/>
                    </a:moveTo>
                    <a:cubicBezTo>
                      <a:pt x="13242" y="1147"/>
                      <a:pt x="21600" y="10421"/>
                      <a:pt x="21600" y="21484"/>
                    </a:cubicBezTo>
                    <a:cubicBezTo>
                      <a:pt x="21600" y="21730"/>
                      <a:pt x="21595" y="21976"/>
                      <a:pt x="21587" y="22222"/>
                    </a:cubicBezTo>
                  </a:path>
                  <a:path w="21600" h="22222" stroke="0" extrusionOk="0">
                    <a:moveTo>
                      <a:pt x="2239" y="0"/>
                    </a:moveTo>
                    <a:cubicBezTo>
                      <a:pt x="13242" y="1147"/>
                      <a:pt x="21600" y="10421"/>
                      <a:pt x="21600" y="21484"/>
                    </a:cubicBezTo>
                    <a:cubicBezTo>
                      <a:pt x="21600" y="21730"/>
                      <a:pt x="21595" y="21976"/>
                      <a:pt x="21587" y="22222"/>
                    </a:cubicBezTo>
                    <a:lnTo>
                      <a:pt x="0" y="21484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/>
              </a:p>
            </p:txBody>
          </p:sp>
          <p:sp>
            <p:nvSpPr>
              <p:cNvPr id="106" name="Arc 25">
                <a:extLst>
                  <a:ext uri="{FF2B5EF4-FFF2-40B4-BE49-F238E27FC236}">
                    <a16:creationId xmlns:a16="http://schemas.microsoft.com/office/drawing/2014/main" id="{9997E61D-408D-45BB-8453-E3CEB56139C1}"/>
                  </a:ext>
                </a:extLst>
              </p:cNvPr>
              <p:cNvSpPr>
                <a:spLocks/>
              </p:cNvSpPr>
              <p:nvPr/>
            </p:nvSpPr>
            <p:spPr bwMode="auto">
              <a:xfrm rot="-121898">
                <a:off x="6496" y="12979"/>
                <a:ext cx="196" cy="727"/>
              </a:xfrm>
              <a:custGeom>
                <a:avLst/>
                <a:gdLst>
                  <a:gd name="G0" fmla="+- 0 0 0"/>
                  <a:gd name="G1" fmla="+- 21484 0 0"/>
                  <a:gd name="G2" fmla="+- 21600 0 0"/>
                  <a:gd name="T0" fmla="*/ 2240 w 21600"/>
                  <a:gd name="T1" fmla="*/ 0 h 22222"/>
                  <a:gd name="T2" fmla="*/ 21587 w 21600"/>
                  <a:gd name="T3" fmla="*/ 22222 h 22222"/>
                  <a:gd name="T4" fmla="*/ 0 w 21600"/>
                  <a:gd name="T5" fmla="*/ 21484 h 22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2222" fill="none" extrusionOk="0">
                    <a:moveTo>
                      <a:pt x="2239" y="0"/>
                    </a:moveTo>
                    <a:cubicBezTo>
                      <a:pt x="13242" y="1147"/>
                      <a:pt x="21600" y="10421"/>
                      <a:pt x="21600" y="21484"/>
                    </a:cubicBezTo>
                    <a:cubicBezTo>
                      <a:pt x="21600" y="21730"/>
                      <a:pt x="21595" y="21976"/>
                      <a:pt x="21587" y="22222"/>
                    </a:cubicBezTo>
                  </a:path>
                  <a:path w="21600" h="22222" stroke="0" extrusionOk="0">
                    <a:moveTo>
                      <a:pt x="2239" y="0"/>
                    </a:moveTo>
                    <a:cubicBezTo>
                      <a:pt x="13242" y="1147"/>
                      <a:pt x="21600" y="10421"/>
                      <a:pt x="21600" y="21484"/>
                    </a:cubicBezTo>
                    <a:cubicBezTo>
                      <a:pt x="21600" y="21730"/>
                      <a:pt x="21595" y="21976"/>
                      <a:pt x="21587" y="22222"/>
                    </a:cubicBezTo>
                    <a:lnTo>
                      <a:pt x="0" y="21484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/>
              </a:p>
            </p:txBody>
          </p:sp>
          <p:sp>
            <p:nvSpPr>
              <p:cNvPr id="107" name="Arc 26">
                <a:extLst>
                  <a:ext uri="{FF2B5EF4-FFF2-40B4-BE49-F238E27FC236}">
                    <a16:creationId xmlns:a16="http://schemas.microsoft.com/office/drawing/2014/main" id="{A1A2B345-D203-4A18-9023-08C7679FF1A3}"/>
                  </a:ext>
                </a:extLst>
              </p:cNvPr>
              <p:cNvSpPr>
                <a:spLocks/>
              </p:cNvSpPr>
              <p:nvPr/>
            </p:nvSpPr>
            <p:spPr bwMode="auto">
              <a:xfrm rot="57641" flipH="1" flipV="1">
                <a:off x="6303" y="13616"/>
                <a:ext cx="159" cy="452"/>
              </a:xfrm>
              <a:custGeom>
                <a:avLst/>
                <a:gdLst>
                  <a:gd name="G0" fmla="+- 0 0 0"/>
                  <a:gd name="G1" fmla="+- 21392 0 0"/>
                  <a:gd name="G2" fmla="+- 21600 0 0"/>
                  <a:gd name="T0" fmla="*/ 2992 w 21600"/>
                  <a:gd name="T1" fmla="*/ 0 h 23737"/>
                  <a:gd name="T2" fmla="*/ 21472 w 21600"/>
                  <a:gd name="T3" fmla="*/ 23737 h 23737"/>
                  <a:gd name="T4" fmla="*/ 0 w 21600"/>
                  <a:gd name="T5" fmla="*/ 21392 h 23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3737" fill="none" extrusionOk="0">
                    <a:moveTo>
                      <a:pt x="2991" y="0"/>
                    </a:moveTo>
                    <a:cubicBezTo>
                      <a:pt x="13661" y="1492"/>
                      <a:pt x="21600" y="10618"/>
                      <a:pt x="21600" y="21392"/>
                    </a:cubicBezTo>
                    <a:cubicBezTo>
                      <a:pt x="21600" y="22175"/>
                      <a:pt x="21557" y="22958"/>
                      <a:pt x="21472" y="23737"/>
                    </a:cubicBezTo>
                  </a:path>
                  <a:path w="21600" h="23737" stroke="0" extrusionOk="0">
                    <a:moveTo>
                      <a:pt x="2991" y="0"/>
                    </a:moveTo>
                    <a:cubicBezTo>
                      <a:pt x="13661" y="1492"/>
                      <a:pt x="21600" y="10618"/>
                      <a:pt x="21600" y="21392"/>
                    </a:cubicBezTo>
                    <a:cubicBezTo>
                      <a:pt x="21600" y="22175"/>
                      <a:pt x="21557" y="22958"/>
                      <a:pt x="21472" y="23737"/>
                    </a:cubicBezTo>
                    <a:lnTo>
                      <a:pt x="0" y="21392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/>
              </a:p>
            </p:txBody>
          </p:sp>
        </p:grpSp>
        <p:sp>
          <p:nvSpPr>
            <p:cNvPr id="97" name="Arc 27">
              <a:extLst>
                <a:ext uri="{FF2B5EF4-FFF2-40B4-BE49-F238E27FC236}">
                  <a16:creationId xmlns:a16="http://schemas.microsoft.com/office/drawing/2014/main" id="{364828B1-5D42-4983-A21E-92DFC91FE553}"/>
                </a:ext>
              </a:extLst>
            </p:cNvPr>
            <p:cNvSpPr>
              <a:spLocks/>
            </p:cNvSpPr>
            <p:nvPr/>
          </p:nvSpPr>
          <p:spPr bwMode="auto">
            <a:xfrm rot="5932875">
              <a:off x="7109" y="10506"/>
              <a:ext cx="307" cy="449"/>
            </a:xfrm>
            <a:custGeom>
              <a:avLst/>
              <a:gdLst>
                <a:gd name="G0" fmla="+- 0 0 0"/>
                <a:gd name="G1" fmla="+- 19416 0 0"/>
                <a:gd name="G2" fmla="+- 21600 0 0"/>
                <a:gd name="T0" fmla="*/ 9464 w 21583"/>
                <a:gd name="T1" fmla="*/ 0 h 19416"/>
                <a:gd name="T2" fmla="*/ 21583 w 21583"/>
                <a:gd name="T3" fmla="*/ 18568 h 19416"/>
                <a:gd name="T4" fmla="*/ 0 w 21583"/>
                <a:gd name="T5" fmla="*/ 19416 h 19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583" h="19416" fill="none" extrusionOk="0">
                  <a:moveTo>
                    <a:pt x="9464" y="-1"/>
                  </a:moveTo>
                  <a:cubicBezTo>
                    <a:pt x="16614" y="3485"/>
                    <a:pt x="21271" y="10619"/>
                    <a:pt x="21583" y="18567"/>
                  </a:cubicBezTo>
                </a:path>
                <a:path w="21583" h="19416" stroke="0" extrusionOk="0">
                  <a:moveTo>
                    <a:pt x="9464" y="-1"/>
                  </a:moveTo>
                  <a:cubicBezTo>
                    <a:pt x="16614" y="3485"/>
                    <a:pt x="21271" y="10619"/>
                    <a:pt x="21583" y="18567"/>
                  </a:cubicBezTo>
                  <a:lnTo>
                    <a:pt x="0" y="19416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grpSp>
          <p:nvGrpSpPr>
            <p:cNvPr id="98" name="Group 28">
              <a:extLst>
                <a:ext uri="{FF2B5EF4-FFF2-40B4-BE49-F238E27FC236}">
                  <a16:creationId xmlns:a16="http://schemas.microsoft.com/office/drawing/2014/main" id="{983D3F50-C9ED-4238-8DE8-01A02C900F12}"/>
                </a:ext>
              </a:extLst>
            </p:cNvPr>
            <p:cNvGrpSpPr>
              <a:grpSpLocks/>
            </p:cNvGrpSpPr>
            <p:nvPr/>
          </p:nvGrpSpPr>
          <p:grpSpPr bwMode="auto">
            <a:xfrm rot="20092304" flipH="1">
              <a:off x="7640" y="10893"/>
              <a:ext cx="405" cy="320"/>
              <a:chOff x="4294" y="6597"/>
              <a:chExt cx="405" cy="320"/>
            </a:xfrm>
          </p:grpSpPr>
          <p:sp>
            <p:nvSpPr>
              <p:cNvPr id="99" name="Arc 29">
                <a:extLst>
                  <a:ext uri="{FF2B5EF4-FFF2-40B4-BE49-F238E27FC236}">
                    <a16:creationId xmlns:a16="http://schemas.microsoft.com/office/drawing/2014/main" id="{AE8D6620-12BF-4AC8-9C39-FF3F2D309B24}"/>
                  </a:ext>
                </a:extLst>
              </p:cNvPr>
              <p:cNvSpPr>
                <a:spLocks/>
              </p:cNvSpPr>
              <p:nvPr/>
            </p:nvSpPr>
            <p:spPr bwMode="auto">
              <a:xfrm rot="771359" flipV="1">
                <a:off x="4294" y="6805"/>
                <a:ext cx="405" cy="112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0 w 43191"/>
                  <a:gd name="T1" fmla="*/ 21600 h 21600"/>
                  <a:gd name="T2" fmla="*/ 43191 w 43191"/>
                  <a:gd name="T3" fmla="*/ 20988 h 21600"/>
                  <a:gd name="T4" fmla="*/ 21600 w 4319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1" h="21600" fill="none" extrusionOk="0">
                    <a:moveTo>
                      <a:pt x="0" y="21600"/>
                    </a:moveTo>
                    <a:cubicBezTo>
                      <a:pt x="0" y="9670"/>
                      <a:pt x="9670" y="0"/>
                      <a:pt x="21600" y="0"/>
                    </a:cubicBezTo>
                    <a:cubicBezTo>
                      <a:pt x="33291" y="0"/>
                      <a:pt x="42860" y="9301"/>
                      <a:pt x="43191" y="20987"/>
                    </a:cubicBezTo>
                  </a:path>
                  <a:path w="43191" h="21600" stroke="0" extrusionOk="0">
                    <a:moveTo>
                      <a:pt x="0" y="21600"/>
                    </a:moveTo>
                    <a:cubicBezTo>
                      <a:pt x="0" y="9670"/>
                      <a:pt x="9670" y="0"/>
                      <a:pt x="21600" y="0"/>
                    </a:cubicBezTo>
                    <a:cubicBezTo>
                      <a:pt x="33291" y="0"/>
                      <a:pt x="42860" y="9301"/>
                      <a:pt x="43191" y="20987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/>
              </a:p>
            </p:txBody>
          </p:sp>
          <p:sp>
            <p:nvSpPr>
              <p:cNvPr id="100" name="Line 30">
                <a:extLst>
                  <a:ext uri="{FF2B5EF4-FFF2-40B4-BE49-F238E27FC236}">
                    <a16:creationId xmlns:a16="http://schemas.microsoft.com/office/drawing/2014/main" id="{49B62510-9C20-4C3B-B36A-66CC58892D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21194325" flipV="1">
                <a:off x="4296" y="6597"/>
                <a:ext cx="312" cy="156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/>
              </a:p>
            </p:txBody>
          </p:sp>
        </p:grpSp>
      </p:grpSp>
      <p:grpSp>
        <p:nvGrpSpPr>
          <p:cNvPr id="108" name="Group 18">
            <a:extLst>
              <a:ext uri="{FF2B5EF4-FFF2-40B4-BE49-F238E27FC236}">
                <a16:creationId xmlns:a16="http://schemas.microsoft.com/office/drawing/2014/main" id="{4A2F0E53-0A68-415B-93AC-03C3682CE676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5507608" y="3691319"/>
            <a:ext cx="639763" cy="714376"/>
            <a:chOff x="7038" y="10178"/>
            <a:chExt cx="1007" cy="1127"/>
          </a:xfrm>
        </p:grpSpPr>
        <p:grpSp>
          <p:nvGrpSpPr>
            <p:cNvPr id="109" name="Group 19">
              <a:extLst>
                <a:ext uri="{FF2B5EF4-FFF2-40B4-BE49-F238E27FC236}">
                  <a16:creationId xmlns:a16="http://schemas.microsoft.com/office/drawing/2014/main" id="{2B2E3AD8-AE19-437A-9A8F-5B03DDE8DDF7}"/>
                </a:ext>
              </a:extLst>
            </p:cNvPr>
            <p:cNvGrpSpPr>
              <a:grpSpLocks/>
            </p:cNvGrpSpPr>
            <p:nvPr/>
          </p:nvGrpSpPr>
          <p:grpSpPr bwMode="auto">
            <a:xfrm rot="8159920">
              <a:off x="7288" y="10178"/>
              <a:ext cx="408" cy="1127"/>
              <a:chOff x="6303" y="12979"/>
              <a:chExt cx="408" cy="1127"/>
            </a:xfrm>
          </p:grpSpPr>
          <p:sp>
            <p:nvSpPr>
              <p:cNvPr id="114" name="Rectangle 20">
                <a:extLst>
                  <a:ext uri="{FF2B5EF4-FFF2-40B4-BE49-F238E27FC236}">
                    <a16:creationId xmlns:a16="http://schemas.microsoft.com/office/drawing/2014/main" id="{51C9934F-3CD1-4C90-86B8-CA552E4703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1609391">
                <a:off x="6436" y="13352"/>
                <a:ext cx="150" cy="713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FFFF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/>
              </a:p>
            </p:txBody>
          </p:sp>
          <p:sp>
            <p:nvSpPr>
              <p:cNvPr id="115" name="Arc 21">
                <a:extLst>
                  <a:ext uri="{FF2B5EF4-FFF2-40B4-BE49-F238E27FC236}">
                    <a16:creationId xmlns:a16="http://schemas.microsoft.com/office/drawing/2014/main" id="{1919C121-C3BC-48A1-BBC5-D6CD1EC5A8C2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78102" flipV="1">
                <a:off x="6552" y="13604"/>
                <a:ext cx="159" cy="461"/>
              </a:xfrm>
              <a:custGeom>
                <a:avLst/>
                <a:gdLst>
                  <a:gd name="G0" fmla="+- 0 0 0"/>
                  <a:gd name="G1" fmla="+- 21392 0 0"/>
                  <a:gd name="G2" fmla="+- 21600 0 0"/>
                  <a:gd name="T0" fmla="*/ 2992 w 21600"/>
                  <a:gd name="T1" fmla="*/ 0 h 23737"/>
                  <a:gd name="T2" fmla="*/ 21472 w 21600"/>
                  <a:gd name="T3" fmla="*/ 23737 h 23737"/>
                  <a:gd name="T4" fmla="*/ 0 w 21600"/>
                  <a:gd name="T5" fmla="*/ 21392 h 23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3737" fill="none" extrusionOk="0">
                    <a:moveTo>
                      <a:pt x="2991" y="0"/>
                    </a:moveTo>
                    <a:cubicBezTo>
                      <a:pt x="13661" y="1492"/>
                      <a:pt x="21600" y="10618"/>
                      <a:pt x="21600" y="21392"/>
                    </a:cubicBezTo>
                    <a:cubicBezTo>
                      <a:pt x="21600" y="22175"/>
                      <a:pt x="21557" y="22958"/>
                      <a:pt x="21472" y="23737"/>
                    </a:cubicBezTo>
                  </a:path>
                  <a:path w="21600" h="23737" stroke="0" extrusionOk="0">
                    <a:moveTo>
                      <a:pt x="2991" y="0"/>
                    </a:moveTo>
                    <a:cubicBezTo>
                      <a:pt x="13661" y="1492"/>
                      <a:pt x="21600" y="10618"/>
                      <a:pt x="21600" y="21392"/>
                    </a:cubicBezTo>
                    <a:cubicBezTo>
                      <a:pt x="21600" y="22175"/>
                      <a:pt x="21557" y="22958"/>
                      <a:pt x="21472" y="23737"/>
                    </a:cubicBezTo>
                    <a:lnTo>
                      <a:pt x="0" y="21392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/>
              </a:p>
            </p:txBody>
          </p:sp>
          <p:sp>
            <p:nvSpPr>
              <p:cNvPr id="116" name="Line 22">
                <a:extLst>
                  <a:ext uri="{FF2B5EF4-FFF2-40B4-BE49-F238E27FC236}">
                    <a16:creationId xmlns:a16="http://schemas.microsoft.com/office/drawing/2014/main" id="{2C3C97BE-09C6-45D4-9B68-1917EF1FC8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3350323" flipH="1">
                <a:off x="6464" y="14010"/>
                <a:ext cx="76" cy="11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/>
              </a:p>
            </p:txBody>
          </p:sp>
          <p:sp>
            <p:nvSpPr>
              <p:cNvPr id="117" name="Line 23">
                <a:extLst>
                  <a:ext uri="{FF2B5EF4-FFF2-40B4-BE49-F238E27FC236}">
                    <a16:creationId xmlns:a16="http://schemas.microsoft.com/office/drawing/2014/main" id="{3A69CF1D-31CC-4C7C-B90F-DE71CEC6F1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21567871" flipV="1">
                <a:off x="6505" y="12985"/>
                <a:ext cx="0" cy="432"/>
              </a:xfrm>
              <a:prstGeom prst="line">
                <a:avLst/>
              </a:prstGeom>
              <a:noFill/>
              <a:ln w="28575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/>
              </a:p>
            </p:txBody>
          </p:sp>
          <p:sp>
            <p:nvSpPr>
              <p:cNvPr id="118" name="Arc 24">
                <a:extLst>
                  <a:ext uri="{FF2B5EF4-FFF2-40B4-BE49-F238E27FC236}">
                    <a16:creationId xmlns:a16="http://schemas.microsoft.com/office/drawing/2014/main" id="{71B3C3BE-EA42-4CB2-86E3-13E58EE8A00B}"/>
                  </a:ext>
                </a:extLst>
              </p:cNvPr>
              <p:cNvSpPr>
                <a:spLocks/>
              </p:cNvSpPr>
              <p:nvPr/>
            </p:nvSpPr>
            <p:spPr bwMode="auto">
              <a:xfrm rot="57641" flipH="1">
                <a:off x="6313" y="12983"/>
                <a:ext cx="196" cy="727"/>
              </a:xfrm>
              <a:custGeom>
                <a:avLst/>
                <a:gdLst>
                  <a:gd name="G0" fmla="+- 0 0 0"/>
                  <a:gd name="G1" fmla="+- 21484 0 0"/>
                  <a:gd name="G2" fmla="+- 21600 0 0"/>
                  <a:gd name="T0" fmla="*/ 2240 w 21600"/>
                  <a:gd name="T1" fmla="*/ 0 h 22222"/>
                  <a:gd name="T2" fmla="*/ 21587 w 21600"/>
                  <a:gd name="T3" fmla="*/ 22222 h 22222"/>
                  <a:gd name="T4" fmla="*/ 0 w 21600"/>
                  <a:gd name="T5" fmla="*/ 21484 h 22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2222" fill="none" extrusionOk="0">
                    <a:moveTo>
                      <a:pt x="2239" y="0"/>
                    </a:moveTo>
                    <a:cubicBezTo>
                      <a:pt x="13242" y="1147"/>
                      <a:pt x="21600" y="10421"/>
                      <a:pt x="21600" y="21484"/>
                    </a:cubicBezTo>
                    <a:cubicBezTo>
                      <a:pt x="21600" y="21730"/>
                      <a:pt x="21595" y="21976"/>
                      <a:pt x="21587" y="22222"/>
                    </a:cubicBezTo>
                  </a:path>
                  <a:path w="21600" h="22222" stroke="0" extrusionOk="0">
                    <a:moveTo>
                      <a:pt x="2239" y="0"/>
                    </a:moveTo>
                    <a:cubicBezTo>
                      <a:pt x="13242" y="1147"/>
                      <a:pt x="21600" y="10421"/>
                      <a:pt x="21600" y="21484"/>
                    </a:cubicBezTo>
                    <a:cubicBezTo>
                      <a:pt x="21600" y="21730"/>
                      <a:pt x="21595" y="21976"/>
                      <a:pt x="21587" y="22222"/>
                    </a:cubicBezTo>
                    <a:lnTo>
                      <a:pt x="0" y="21484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/>
              </a:p>
            </p:txBody>
          </p:sp>
          <p:sp>
            <p:nvSpPr>
              <p:cNvPr id="119" name="Arc 25">
                <a:extLst>
                  <a:ext uri="{FF2B5EF4-FFF2-40B4-BE49-F238E27FC236}">
                    <a16:creationId xmlns:a16="http://schemas.microsoft.com/office/drawing/2014/main" id="{7499924E-1F81-4D7E-BF75-510B52762490}"/>
                  </a:ext>
                </a:extLst>
              </p:cNvPr>
              <p:cNvSpPr>
                <a:spLocks/>
              </p:cNvSpPr>
              <p:nvPr/>
            </p:nvSpPr>
            <p:spPr bwMode="auto">
              <a:xfrm rot="-121898">
                <a:off x="6496" y="12979"/>
                <a:ext cx="196" cy="727"/>
              </a:xfrm>
              <a:custGeom>
                <a:avLst/>
                <a:gdLst>
                  <a:gd name="G0" fmla="+- 0 0 0"/>
                  <a:gd name="G1" fmla="+- 21484 0 0"/>
                  <a:gd name="G2" fmla="+- 21600 0 0"/>
                  <a:gd name="T0" fmla="*/ 2240 w 21600"/>
                  <a:gd name="T1" fmla="*/ 0 h 22222"/>
                  <a:gd name="T2" fmla="*/ 21587 w 21600"/>
                  <a:gd name="T3" fmla="*/ 22222 h 22222"/>
                  <a:gd name="T4" fmla="*/ 0 w 21600"/>
                  <a:gd name="T5" fmla="*/ 21484 h 22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2222" fill="none" extrusionOk="0">
                    <a:moveTo>
                      <a:pt x="2239" y="0"/>
                    </a:moveTo>
                    <a:cubicBezTo>
                      <a:pt x="13242" y="1147"/>
                      <a:pt x="21600" y="10421"/>
                      <a:pt x="21600" y="21484"/>
                    </a:cubicBezTo>
                    <a:cubicBezTo>
                      <a:pt x="21600" y="21730"/>
                      <a:pt x="21595" y="21976"/>
                      <a:pt x="21587" y="22222"/>
                    </a:cubicBezTo>
                  </a:path>
                  <a:path w="21600" h="22222" stroke="0" extrusionOk="0">
                    <a:moveTo>
                      <a:pt x="2239" y="0"/>
                    </a:moveTo>
                    <a:cubicBezTo>
                      <a:pt x="13242" y="1147"/>
                      <a:pt x="21600" y="10421"/>
                      <a:pt x="21600" y="21484"/>
                    </a:cubicBezTo>
                    <a:cubicBezTo>
                      <a:pt x="21600" y="21730"/>
                      <a:pt x="21595" y="21976"/>
                      <a:pt x="21587" y="22222"/>
                    </a:cubicBezTo>
                    <a:lnTo>
                      <a:pt x="0" y="21484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/>
              </a:p>
            </p:txBody>
          </p:sp>
          <p:sp>
            <p:nvSpPr>
              <p:cNvPr id="120" name="Arc 26">
                <a:extLst>
                  <a:ext uri="{FF2B5EF4-FFF2-40B4-BE49-F238E27FC236}">
                    <a16:creationId xmlns:a16="http://schemas.microsoft.com/office/drawing/2014/main" id="{8DFCDAFA-81CC-4A80-BB2A-0FC16A4F39AA}"/>
                  </a:ext>
                </a:extLst>
              </p:cNvPr>
              <p:cNvSpPr>
                <a:spLocks/>
              </p:cNvSpPr>
              <p:nvPr/>
            </p:nvSpPr>
            <p:spPr bwMode="auto">
              <a:xfrm rot="57641" flipH="1" flipV="1">
                <a:off x="6303" y="13616"/>
                <a:ext cx="159" cy="452"/>
              </a:xfrm>
              <a:custGeom>
                <a:avLst/>
                <a:gdLst>
                  <a:gd name="G0" fmla="+- 0 0 0"/>
                  <a:gd name="G1" fmla="+- 21392 0 0"/>
                  <a:gd name="G2" fmla="+- 21600 0 0"/>
                  <a:gd name="T0" fmla="*/ 2992 w 21600"/>
                  <a:gd name="T1" fmla="*/ 0 h 23737"/>
                  <a:gd name="T2" fmla="*/ 21472 w 21600"/>
                  <a:gd name="T3" fmla="*/ 23737 h 23737"/>
                  <a:gd name="T4" fmla="*/ 0 w 21600"/>
                  <a:gd name="T5" fmla="*/ 21392 h 23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3737" fill="none" extrusionOk="0">
                    <a:moveTo>
                      <a:pt x="2991" y="0"/>
                    </a:moveTo>
                    <a:cubicBezTo>
                      <a:pt x="13661" y="1492"/>
                      <a:pt x="21600" y="10618"/>
                      <a:pt x="21600" y="21392"/>
                    </a:cubicBezTo>
                    <a:cubicBezTo>
                      <a:pt x="21600" y="22175"/>
                      <a:pt x="21557" y="22958"/>
                      <a:pt x="21472" y="23737"/>
                    </a:cubicBezTo>
                  </a:path>
                  <a:path w="21600" h="23737" stroke="0" extrusionOk="0">
                    <a:moveTo>
                      <a:pt x="2991" y="0"/>
                    </a:moveTo>
                    <a:cubicBezTo>
                      <a:pt x="13661" y="1492"/>
                      <a:pt x="21600" y="10618"/>
                      <a:pt x="21600" y="21392"/>
                    </a:cubicBezTo>
                    <a:cubicBezTo>
                      <a:pt x="21600" y="22175"/>
                      <a:pt x="21557" y="22958"/>
                      <a:pt x="21472" y="23737"/>
                    </a:cubicBezTo>
                    <a:lnTo>
                      <a:pt x="0" y="21392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/>
              </a:p>
            </p:txBody>
          </p:sp>
        </p:grpSp>
        <p:sp>
          <p:nvSpPr>
            <p:cNvPr id="110" name="Arc 27">
              <a:extLst>
                <a:ext uri="{FF2B5EF4-FFF2-40B4-BE49-F238E27FC236}">
                  <a16:creationId xmlns:a16="http://schemas.microsoft.com/office/drawing/2014/main" id="{3AC6D69C-E8D7-4085-A5F5-4430E87CA723}"/>
                </a:ext>
              </a:extLst>
            </p:cNvPr>
            <p:cNvSpPr>
              <a:spLocks/>
            </p:cNvSpPr>
            <p:nvPr/>
          </p:nvSpPr>
          <p:spPr bwMode="auto">
            <a:xfrm rot="5932875">
              <a:off x="7109" y="10506"/>
              <a:ext cx="307" cy="449"/>
            </a:xfrm>
            <a:custGeom>
              <a:avLst/>
              <a:gdLst>
                <a:gd name="G0" fmla="+- 0 0 0"/>
                <a:gd name="G1" fmla="+- 19416 0 0"/>
                <a:gd name="G2" fmla="+- 21600 0 0"/>
                <a:gd name="T0" fmla="*/ 9464 w 21583"/>
                <a:gd name="T1" fmla="*/ 0 h 19416"/>
                <a:gd name="T2" fmla="*/ 21583 w 21583"/>
                <a:gd name="T3" fmla="*/ 18568 h 19416"/>
                <a:gd name="T4" fmla="*/ 0 w 21583"/>
                <a:gd name="T5" fmla="*/ 19416 h 19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583" h="19416" fill="none" extrusionOk="0">
                  <a:moveTo>
                    <a:pt x="9464" y="-1"/>
                  </a:moveTo>
                  <a:cubicBezTo>
                    <a:pt x="16614" y="3485"/>
                    <a:pt x="21271" y="10619"/>
                    <a:pt x="21583" y="18567"/>
                  </a:cubicBezTo>
                </a:path>
                <a:path w="21583" h="19416" stroke="0" extrusionOk="0">
                  <a:moveTo>
                    <a:pt x="9464" y="-1"/>
                  </a:moveTo>
                  <a:cubicBezTo>
                    <a:pt x="16614" y="3485"/>
                    <a:pt x="21271" y="10619"/>
                    <a:pt x="21583" y="18567"/>
                  </a:cubicBezTo>
                  <a:lnTo>
                    <a:pt x="0" y="19416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grpSp>
          <p:nvGrpSpPr>
            <p:cNvPr id="111" name="Group 28">
              <a:extLst>
                <a:ext uri="{FF2B5EF4-FFF2-40B4-BE49-F238E27FC236}">
                  <a16:creationId xmlns:a16="http://schemas.microsoft.com/office/drawing/2014/main" id="{7B1AFCB9-AA98-45F1-9BE3-712322C48019}"/>
                </a:ext>
              </a:extLst>
            </p:cNvPr>
            <p:cNvGrpSpPr>
              <a:grpSpLocks/>
            </p:cNvGrpSpPr>
            <p:nvPr/>
          </p:nvGrpSpPr>
          <p:grpSpPr bwMode="auto">
            <a:xfrm rot="20092304" flipH="1">
              <a:off x="7640" y="10893"/>
              <a:ext cx="405" cy="320"/>
              <a:chOff x="4294" y="6597"/>
              <a:chExt cx="405" cy="320"/>
            </a:xfrm>
          </p:grpSpPr>
          <p:sp>
            <p:nvSpPr>
              <p:cNvPr id="112" name="Arc 29">
                <a:extLst>
                  <a:ext uri="{FF2B5EF4-FFF2-40B4-BE49-F238E27FC236}">
                    <a16:creationId xmlns:a16="http://schemas.microsoft.com/office/drawing/2014/main" id="{5ABA56A0-F2ED-4022-881E-C8A0C0A11116}"/>
                  </a:ext>
                </a:extLst>
              </p:cNvPr>
              <p:cNvSpPr>
                <a:spLocks/>
              </p:cNvSpPr>
              <p:nvPr/>
            </p:nvSpPr>
            <p:spPr bwMode="auto">
              <a:xfrm rot="771359" flipV="1">
                <a:off x="4294" y="6805"/>
                <a:ext cx="405" cy="112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0 w 43191"/>
                  <a:gd name="T1" fmla="*/ 21600 h 21600"/>
                  <a:gd name="T2" fmla="*/ 43191 w 43191"/>
                  <a:gd name="T3" fmla="*/ 20988 h 21600"/>
                  <a:gd name="T4" fmla="*/ 21600 w 4319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1" h="21600" fill="none" extrusionOk="0">
                    <a:moveTo>
                      <a:pt x="0" y="21600"/>
                    </a:moveTo>
                    <a:cubicBezTo>
                      <a:pt x="0" y="9670"/>
                      <a:pt x="9670" y="0"/>
                      <a:pt x="21600" y="0"/>
                    </a:cubicBezTo>
                    <a:cubicBezTo>
                      <a:pt x="33291" y="0"/>
                      <a:pt x="42860" y="9301"/>
                      <a:pt x="43191" y="20987"/>
                    </a:cubicBezTo>
                  </a:path>
                  <a:path w="43191" h="21600" stroke="0" extrusionOk="0">
                    <a:moveTo>
                      <a:pt x="0" y="21600"/>
                    </a:moveTo>
                    <a:cubicBezTo>
                      <a:pt x="0" y="9670"/>
                      <a:pt x="9670" y="0"/>
                      <a:pt x="21600" y="0"/>
                    </a:cubicBezTo>
                    <a:cubicBezTo>
                      <a:pt x="33291" y="0"/>
                      <a:pt x="42860" y="9301"/>
                      <a:pt x="43191" y="20987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/>
              </a:p>
            </p:txBody>
          </p:sp>
          <p:sp>
            <p:nvSpPr>
              <p:cNvPr id="113" name="Line 30">
                <a:extLst>
                  <a:ext uri="{FF2B5EF4-FFF2-40B4-BE49-F238E27FC236}">
                    <a16:creationId xmlns:a16="http://schemas.microsoft.com/office/drawing/2014/main" id="{27604BA4-1A20-4DBF-BCD1-0BF79834A8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21194325" flipV="1">
                <a:off x="4296" y="6597"/>
                <a:ext cx="312" cy="156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/>
              </a:p>
            </p:txBody>
          </p:sp>
        </p:grpSp>
      </p:grpSp>
      <p:grpSp>
        <p:nvGrpSpPr>
          <p:cNvPr id="121" name="Group 31">
            <a:extLst>
              <a:ext uri="{FF2B5EF4-FFF2-40B4-BE49-F238E27FC236}">
                <a16:creationId xmlns:a16="http://schemas.microsoft.com/office/drawing/2014/main" id="{E157C921-B31B-4DB1-A647-73FDFB1941A6}"/>
              </a:ext>
            </a:extLst>
          </p:cNvPr>
          <p:cNvGrpSpPr>
            <a:grpSpLocks/>
          </p:cNvGrpSpPr>
          <p:nvPr/>
        </p:nvGrpSpPr>
        <p:grpSpPr bwMode="auto">
          <a:xfrm rot="982846">
            <a:off x="4215194" y="2237312"/>
            <a:ext cx="601663" cy="717550"/>
            <a:chOff x="2476" y="5185"/>
            <a:chExt cx="947" cy="1131"/>
          </a:xfrm>
        </p:grpSpPr>
        <p:sp>
          <p:nvSpPr>
            <p:cNvPr id="122" name="Rectangle 32">
              <a:extLst>
                <a:ext uri="{FF2B5EF4-FFF2-40B4-BE49-F238E27FC236}">
                  <a16:creationId xmlns:a16="http://schemas.microsoft.com/office/drawing/2014/main" id="{22977121-E614-4966-A956-4A383188B39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2262464">
              <a:off x="2784" y="5228"/>
              <a:ext cx="150" cy="713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23" name="Arc 33">
              <a:extLst>
                <a:ext uri="{FF2B5EF4-FFF2-40B4-BE49-F238E27FC236}">
                  <a16:creationId xmlns:a16="http://schemas.microsoft.com/office/drawing/2014/main" id="{3DD44907-C9F3-40C9-A12A-10D3C0D1082C}"/>
                </a:ext>
              </a:extLst>
            </p:cNvPr>
            <p:cNvSpPr>
              <a:spLocks/>
            </p:cNvSpPr>
            <p:nvPr/>
          </p:nvSpPr>
          <p:spPr bwMode="auto">
            <a:xfrm rot="9225029" flipV="1">
              <a:off x="2617" y="5288"/>
              <a:ext cx="159" cy="461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24" name="Line 34">
              <a:extLst>
                <a:ext uri="{FF2B5EF4-FFF2-40B4-BE49-F238E27FC236}">
                  <a16:creationId xmlns:a16="http://schemas.microsoft.com/office/drawing/2014/main" id="{7FC1C055-C23D-47A7-82D6-521B6770100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2697250" flipH="1">
              <a:off x="2682" y="5196"/>
              <a:ext cx="76" cy="1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25" name="Line 35">
              <a:extLst>
                <a:ext uri="{FF2B5EF4-FFF2-40B4-BE49-F238E27FC236}">
                  <a16:creationId xmlns:a16="http://schemas.microsoft.com/office/drawing/2014/main" id="{E769330A-F2B8-4E3B-9543-92EC742B1F4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9314799" flipV="1">
              <a:off x="3073" y="5830"/>
              <a:ext cx="0" cy="43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26" name="Arc 36">
              <a:extLst>
                <a:ext uri="{FF2B5EF4-FFF2-40B4-BE49-F238E27FC236}">
                  <a16:creationId xmlns:a16="http://schemas.microsoft.com/office/drawing/2014/main" id="{296F8232-B5C5-470C-BE4D-914154BA10DD}"/>
                </a:ext>
              </a:extLst>
            </p:cNvPr>
            <p:cNvSpPr>
              <a:spLocks/>
            </p:cNvSpPr>
            <p:nvPr/>
          </p:nvSpPr>
          <p:spPr bwMode="auto">
            <a:xfrm rot="9404568" flipH="1">
              <a:off x="3000" y="5510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27" name="Arc 37">
              <a:extLst>
                <a:ext uri="{FF2B5EF4-FFF2-40B4-BE49-F238E27FC236}">
                  <a16:creationId xmlns:a16="http://schemas.microsoft.com/office/drawing/2014/main" id="{02D7718B-DAA4-47B9-8FBB-0877FC72E6F8}"/>
                </a:ext>
              </a:extLst>
            </p:cNvPr>
            <p:cNvSpPr>
              <a:spLocks/>
            </p:cNvSpPr>
            <p:nvPr/>
          </p:nvSpPr>
          <p:spPr bwMode="auto">
            <a:xfrm rot="9225029">
              <a:off x="2835" y="5589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28" name="Arc 38">
              <a:extLst>
                <a:ext uri="{FF2B5EF4-FFF2-40B4-BE49-F238E27FC236}">
                  <a16:creationId xmlns:a16="http://schemas.microsoft.com/office/drawing/2014/main" id="{2A6F24BC-6607-4A8C-A2F8-48E15E2687F5}"/>
                </a:ext>
              </a:extLst>
            </p:cNvPr>
            <p:cNvSpPr>
              <a:spLocks/>
            </p:cNvSpPr>
            <p:nvPr/>
          </p:nvSpPr>
          <p:spPr bwMode="auto">
            <a:xfrm rot="9404568" flipH="1" flipV="1">
              <a:off x="2841" y="5185"/>
              <a:ext cx="159" cy="452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29" name="Arc 39">
              <a:extLst>
                <a:ext uri="{FF2B5EF4-FFF2-40B4-BE49-F238E27FC236}">
                  <a16:creationId xmlns:a16="http://schemas.microsoft.com/office/drawing/2014/main" id="{40694A4A-DDD2-4F1A-B930-620E376009B1}"/>
                </a:ext>
              </a:extLst>
            </p:cNvPr>
            <p:cNvSpPr>
              <a:spLocks/>
            </p:cNvSpPr>
            <p:nvPr/>
          </p:nvSpPr>
          <p:spPr bwMode="auto">
            <a:xfrm rot="6611227">
              <a:off x="2547" y="5408"/>
              <a:ext cx="307" cy="449"/>
            </a:xfrm>
            <a:custGeom>
              <a:avLst/>
              <a:gdLst>
                <a:gd name="G0" fmla="+- 0 0 0"/>
                <a:gd name="G1" fmla="+- 19416 0 0"/>
                <a:gd name="G2" fmla="+- 21600 0 0"/>
                <a:gd name="T0" fmla="*/ 9464 w 21583"/>
                <a:gd name="T1" fmla="*/ 0 h 19416"/>
                <a:gd name="T2" fmla="*/ 21583 w 21583"/>
                <a:gd name="T3" fmla="*/ 18568 h 19416"/>
                <a:gd name="T4" fmla="*/ 0 w 21583"/>
                <a:gd name="T5" fmla="*/ 19416 h 19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583" h="19416" fill="none" extrusionOk="0">
                  <a:moveTo>
                    <a:pt x="9464" y="-1"/>
                  </a:moveTo>
                  <a:cubicBezTo>
                    <a:pt x="16614" y="3485"/>
                    <a:pt x="21271" y="10619"/>
                    <a:pt x="21583" y="18567"/>
                  </a:cubicBezTo>
                </a:path>
                <a:path w="21583" h="19416" stroke="0" extrusionOk="0">
                  <a:moveTo>
                    <a:pt x="9464" y="-1"/>
                  </a:moveTo>
                  <a:cubicBezTo>
                    <a:pt x="16614" y="3485"/>
                    <a:pt x="21271" y="10619"/>
                    <a:pt x="21583" y="18567"/>
                  </a:cubicBezTo>
                  <a:lnTo>
                    <a:pt x="0" y="19416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30" name="Arc 40">
              <a:extLst>
                <a:ext uri="{FF2B5EF4-FFF2-40B4-BE49-F238E27FC236}">
                  <a16:creationId xmlns:a16="http://schemas.microsoft.com/office/drawing/2014/main" id="{858D28AE-0B03-4016-8F7C-CE43D65C0AD8}"/>
                </a:ext>
              </a:extLst>
            </p:cNvPr>
            <p:cNvSpPr>
              <a:spLocks/>
            </p:cNvSpPr>
            <p:nvPr/>
          </p:nvSpPr>
          <p:spPr bwMode="auto">
            <a:xfrm rot="-2166807" flipH="1" flipV="1">
              <a:off x="2961" y="6087"/>
              <a:ext cx="462" cy="18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0 w 43191"/>
                <a:gd name="T1" fmla="*/ 21600 h 21600"/>
                <a:gd name="T2" fmla="*/ 43191 w 43191"/>
                <a:gd name="T3" fmla="*/ 20988 h 21600"/>
                <a:gd name="T4" fmla="*/ 21600 w 43191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1" h="21600" fill="none" extrusionOk="0">
                  <a:moveTo>
                    <a:pt x="0" y="21600"/>
                  </a:moveTo>
                  <a:cubicBezTo>
                    <a:pt x="0" y="9670"/>
                    <a:pt x="9670" y="0"/>
                    <a:pt x="21600" y="0"/>
                  </a:cubicBezTo>
                  <a:cubicBezTo>
                    <a:pt x="33291" y="0"/>
                    <a:pt x="42860" y="9301"/>
                    <a:pt x="43191" y="20987"/>
                  </a:cubicBezTo>
                </a:path>
                <a:path w="43191" h="21600" stroke="0" extrusionOk="0">
                  <a:moveTo>
                    <a:pt x="0" y="21600"/>
                  </a:moveTo>
                  <a:cubicBezTo>
                    <a:pt x="0" y="9670"/>
                    <a:pt x="9670" y="0"/>
                    <a:pt x="21600" y="0"/>
                  </a:cubicBezTo>
                  <a:cubicBezTo>
                    <a:pt x="33291" y="0"/>
                    <a:pt x="42860" y="9301"/>
                    <a:pt x="43191" y="20987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31" name="Line 41">
              <a:extLst>
                <a:ext uri="{FF2B5EF4-FFF2-40B4-BE49-F238E27FC236}">
                  <a16:creationId xmlns:a16="http://schemas.microsoft.com/office/drawing/2014/main" id="{EE05DB1B-215C-4072-9F52-8CBE526D28F4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0323" flipH="1">
              <a:off x="3050" y="5964"/>
              <a:ext cx="289" cy="1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</p:grpSp>
      <p:grpSp>
        <p:nvGrpSpPr>
          <p:cNvPr id="132" name="Group 31">
            <a:extLst>
              <a:ext uri="{FF2B5EF4-FFF2-40B4-BE49-F238E27FC236}">
                <a16:creationId xmlns:a16="http://schemas.microsoft.com/office/drawing/2014/main" id="{CB6F3A82-B2DB-4565-AFBD-F1C61E87F46B}"/>
              </a:ext>
            </a:extLst>
          </p:cNvPr>
          <p:cNvGrpSpPr>
            <a:grpSpLocks/>
          </p:cNvGrpSpPr>
          <p:nvPr/>
        </p:nvGrpSpPr>
        <p:grpSpPr bwMode="auto">
          <a:xfrm rot="1122819">
            <a:off x="4355335" y="3552472"/>
            <a:ext cx="601663" cy="717550"/>
            <a:chOff x="2476" y="5185"/>
            <a:chExt cx="947" cy="1131"/>
          </a:xfrm>
        </p:grpSpPr>
        <p:sp>
          <p:nvSpPr>
            <p:cNvPr id="133" name="Rectangle 32">
              <a:extLst>
                <a:ext uri="{FF2B5EF4-FFF2-40B4-BE49-F238E27FC236}">
                  <a16:creationId xmlns:a16="http://schemas.microsoft.com/office/drawing/2014/main" id="{EC01D2DF-F91F-444D-956E-545BF558655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2262464">
              <a:off x="2784" y="5228"/>
              <a:ext cx="150" cy="713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34" name="Arc 33">
              <a:extLst>
                <a:ext uri="{FF2B5EF4-FFF2-40B4-BE49-F238E27FC236}">
                  <a16:creationId xmlns:a16="http://schemas.microsoft.com/office/drawing/2014/main" id="{33C0D73E-9C8E-4FB3-80D1-C935F90299B1}"/>
                </a:ext>
              </a:extLst>
            </p:cNvPr>
            <p:cNvSpPr>
              <a:spLocks/>
            </p:cNvSpPr>
            <p:nvPr/>
          </p:nvSpPr>
          <p:spPr bwMode="auto">
            <a:xfrm rot="9225029" flipV="1">
              <a:off x="2617" y="5288"/>
              <a:ext cx="159" cy="461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35" name="Line 34">
              <a:extLst>
                <a:ext uri="{FF2B5EF4-FFF2-40B4-BE49-F238E27FC236}">
                  <a16:creationId xmlns:a16="http://schemas.microsoft.com/office/drawing/2014/main" id="{F700DD98-C452-4870-B440-C40B86E64AA0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2697250" flipH="1">
              <a:off x="2682" y="5196"/>
              <a:ext cx="76" cy="1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36" name="Line 35">
              <a:extLst>
                <a:ext uri="{FF2B5EF4-FFF2-40B4-BE49-F238E27FC236}">
                  <a16:creationId xmlns:a16="http://schemas.microsoft.com/office/drawing/2014/main" id="{7FFE1793-725A-4F4E-92F8-095C5A586D9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9314799" flipV="1">
              <a:off x="3073" y="5830"/>
              <a:ext cx="0" cy="43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37" name="Arc 36">
              <a:extLst>
                <a:ext uri="{FF2B5EF4-FFF2-40B4-BE49-F238E27FC236}">
                  <a16:creationId xmlns:a16="http://schemas.microsoft.com/office/drawing/2014/main" id="{46D34DA3-65F8-4736-9267-2C6301EA1E6A}"/>
                </a:ext>
              </a:extLst>
            </p:cNvPr>
            <p:cNvSpPr>
              <a:spLocks/>
            </p:cNvSpPr>
            <p:nvPr/>
          </p:nvSpPr>
          <p:spPr bwMode="auto">
            <a:xfrm rot="9404568" flipH="1">
              <a:off x="3000" y="5510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38" name="Arc 37">
              <a:extLst>
                <a:ext uri="{FF2B5EF4-FFF2-40B4-BE49-F238E27FC236}">
                  <a16:creationId xmlns:a16="http://schemas.microsoft.com/office/drawing/2014/main" id="{F4045335-DC5B-4AA2-AC1E-1ECBB4761BDC}"/>
                </a:ext>
              </a:extLst>
            </p:cNvPr>
            <p:cNvSpPr>
              <a:spLocks/>
            </p:cNvSpPr>
            <p:nvPr/>
          </p:nvSpPr>
          <p:spPr bwMode="auto">
            <a:xfrm rot="9225029">
              <a:off x="2835" y="5589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39" name="Arc 38">
              <a:extLst>
                <a:ext uri="{FF2B5EF4-FFF2-40B4-BE49-F238E27FC236}">
                  <a16:creationId xmlns:a16="http://schemas.microsoft.com/office/drawing/2014/main" id="{1C4BA33D-A792-480B-AB0E-D59301CF7AD7}"/>
                </a:ext>
              </a:extLst>
            </p:cNvPr>
            <p:cNvSpPr>
              <a:spLocks/>
            </p:cNvSpPr>
            <p:nvPr/>
          </p:nvSpPr>
          <p:spPr bwMode="auto">
            <a:xfrm rot="9404568" flipH="1" flipV="1">
              <a:off x="2841" y="5185"/>
              <a:ext cx="159" cy="452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40" name="Arc 39">
              <a:extLst>
                <a:ext uri="{FF2B5EF4-FFF2-40B4-BE49-F238E27FC236}">
                  <a16:creationId xmlns:a16="http://schemas.microsoft.com/office/drawing/2014/main" id="{D7C326C3-CDCF-41D0-9AD5-232212F50D8C}"/>
                </a:ext>
              </a:extLst>
            </p:cNvPr>
            <p:cNvSpPr>
              <a:spLocks/>
            </p:cNvSpPr>
            <p:nvPr/>
          </p:nvSpPr>
          <p:spPr bwMode="auto">
            <a:xfrm rot="6611227">
              <a:off x="2547" y="5408"/>
              <a:ext cx="307" cy="449"/>
            </a:xfrm>
            <a:custGeom>
              <a:avLst/>
              <a:gdLst>
                <a:gd name="G0" fmla="+- 0 0 0"/>
                <a:gd name="G1" fmla="+- 19416 0 0"/>
                <a:gd name="G2" fmla="+- 21600 0 0"/>
                <a:gd name="T0" fmla="*/ 9464 w 21583"/>
                <a:gd name="T1" fmla="*/ 0 h 19416"/>
                <a:gd name="T2" fmla="*/ 21583 w 21583"/>
                <a:gd name="T3" fmla="*/ 18568 h 19416"/>
                <a:gd name="T4" fmla="*/ 0 w 21583"/>
                <a:gd name="T5" fmla="*/ 19416 h 19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583" h="19416" fill="none" extrusionOk="0">
                  <a:moveTo>
                    <a:pt x="9464" y="-1"/>
                  </a:moveTo>
                  <a:cubicBezTo>
                    <a:pt x="16614" y="3485"/>
                    <a:pt x="21271" y="10619"/>
                    <a:pt x="21583" y="18567"/>
                  </a:cubicBezTo>
                </a:path>
                <a:path w="21583" h="19416" stroke="0" extrusionOk="0">
                  <a:moveTo>
                    <a:pt x="9464" y="-1"/>
                  </a:moveTo>
                  <a:cubicBezTo>
                    <a:pt x="16614" y="3485"/>
                    <a:pt x="21271" y="10619"/>
                    <a:pt x="21583" y="18567"/>
                  </a:cubicBezTo>
                  <a:lnTo>
                    <a:pt x="0" y="19416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41" name="Arc 40">
              <a:extLst>
                <a:ext uri="{FF2B5EF4-FFF2-40B4-BE49-F238E27FC236}">
                  <a16:creationId xmlns:a16="http://schemas.microsoft.com/office/drawing/2014/main" id="{543F21CC-D8B4-44C9-919B-3BCBA6D30127}"/>
                </a:ext>
              </a:extLst>
            </p:cNvPr>
            <p:cNvSpPr>
              <a:spLocks/>
            </p:cNvSpPr>
            <p:nvPr/>
          </p:nvSpPr>
          <p:spPr bwMode="auto">
            <a:xfrm rot="-2166807" flipH="1" flipV="1">
              <a:off x="2961" y="6087"/>
              <a:ext cx="462" cy="18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0 w 43191"/>
                <a:gd name="T1" fmla="*/ 21600 h 21600"/>
                <a:gd name="T2" fmla="*/ 43191 w 43191"/>
                <a:gd name="T3" fmla="*/ 20988 h 21600"/>
                <a:gd name="T4" fmla="*/ 21600 w 43191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1" h="21600" fill="none" extrusionOk="0">
                  <a:moveTo>
                    <a:pt x="0" y="21600"/>
                  </a:moveTo>
                  <a:cubicBezTo>
                    <a:pt x="0" y="9670"/>
                    <a:pt x="9670" y="0"/>
                    <a:pt x="21600" y="0"/>
                  </a:cubicBezTo>
                  <a:cubicBezTo>
                    <a:pt x="33291" y="0"/>
                    <a:pt x="42860" y="9301"/>
                    <a:pt x="43191" y="20987"/>
                  </a:cubicBezTo>
                </a:path>
                <a:path w="43191" h="21600" stroke="0" extrusionOk="0">
                  <a:moveTo>
                    <a:pt x="0" y="21600"/>
                  </a:moveTo>
                  <a:cubicBezTo>
                    <a:pt x="0" y="9670"/>
                    <a:pt x="9670" y="0"/>
                    <a:pt x="21600" y="0"/>
                  </a:cubicBezTo>
                  <a:cubicBezTo>
                    <a:pt x="33291" y="0"/>
                    <a:pt x="42860" y="9301"/>
                    <a:pt x="43191" y="20987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42" name="Line 41">
              <a:extLst>
                <a:ext uri="{FF2B5EF4-FFF2-40B4-BE49-F238E27FC236}">
                  <a16:creationId xmlns:a16="http://schemas.microsoft.com/office/drawing/2014/main" id="{733E6B47-4602-43F5-83A1-DAFD112225EB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0323" flipH="1">
              <a:off x="3050" y="5964"/>
              <a:ext cx="289" cy="1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</p:grpSp>
      <p:grpSp>
        <p:nvGrpSpPr>
          <p:cNvPr id="143" name="Group 42">
            <a:extLst>
              <a:ext uri="{FF2B5EF4-FFF2-40B4-BE49-F238E27FC236}">
                <a16:creationId xmlns:a16="http://schemas.microsoft.com/office/drawing/2014/main" id="{E3B979C0-0FD3-4FA2-9D34-2BC9EFD91C05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023177" y="4745868"/>
            <a:ext cx="733425" cy="406400"/>
            <a:chOff x="1511" y="6302"/>
            <a:chExt cx="1154" cy="638"/>
          </a:xfrm>
        </p:grpSpPr>
        <p:sp>
          <p:nvSpPr>
            <p:cNvPr id="144" name="Rectangle 43">
              <a:extLst>
                <a:ext uri="{FF2B5EF4-FFF2-40B4-BE49-F238E27FC236}">
                  <a16:creationId xmlns:a16="http://schemas.microsoft.com/office/drawing/2014/main" id="{18D26F9F-8A73-4256-BDF4-93B0D89E968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4854889">
              <a:off x="1830" y="6194"/>
              <a:ext cx="150" cy="713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45" name="Arc 44">
              <a:extLst>
                <a:ext uri="{FF2B5EF4-FFF2-40B4-BE49-F238E27FC236}">
                  <a16:creationId xmlns:a16="http://schemas.microsoft.com/office/drawing/2014/main" id="{A4E7C922-4547-46DD-BE43-466C09BFFE12}"/>
                </a:ext>
              </a:extLst>
            </p:cNvPr>
            <p:cNvSpPr>
              <a:spLocks/>
            </p:cNvSpPr>
            <p:nvPr/>
          </p:nvSpPr>
          <p:spPr bwMode="auto">
            <a:xfrm rot="6632605" flipV="1">
              <a:off x="1662" y="6384"/>
              <a:ext cx="159" cy="461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46" name="Line 45">
              <a:extLst>
                <a:ext uri="{FF2B5EF4-FFF2-40B4-BE49-F238E27FC236}">
                  <a16:creationId xmlns:a16="http://schemas.microsoft.com/office/drawing/2014/main" id="{E598627D-D465-4C10-A87D-3CCCEE3C3C4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104825" flipH="1">
              <a:off x="1539" y="6347"/>
              <a:ext cx="76" cy="1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47" name="Line 46">
              <a:extLst>
                <a:ext uri="{FF2B5EF4-FFF2-40B4-BE49-F238E27FC236}">
                  <a16:creationId xmlns:a16="http://schemas.microsoft.com/office/drawing/2014/main" id="{06697C30-1AF8-42BE-932A-21B4102CA71B}"/>
                </a:ext>
              </a:extLst>
            </p:cNvPr>
            <p:cNvSpPr>
              <a:spLocks noChangeShapeType="1"/>
            </p:cNvSpPr>
            <p:nvPr/>
          </p:nvSpPr>
          <p:spPr bwMode="auto">
            <a:xfrm rot="6722374" flipV="1">
              <a:off x="2376" y="6525"/>
              <a:ext cx="0" cy="43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48" name="Arc 47">
              <a:extLst>
                <a:ext uri="{FF2B5EF4-FFF2-40B4-BE49-F238E27FC236}">
                  <a16:creationId xmlns:a16="http://schemas.microsoft.com/office/drawing/2014/main" id="{E896F92B-CF63-4F19-9148-F2781C9C4109}"/>
                </a:ext>
              </a:extLst>
            </p:cNvPr>
            <p:cNvSpPr>
              <a:spLocks/>
            </p:cNvSpPr>
            <p:nvPr/>
          </p:nvSpPr>
          <p:spPr bwMode="auto">
            <a:xfrm rot="6812143" flipH="1">
              <a:off x="2179" y="6234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49" name="Arc 48">
              <a:extLst>
                <a:ext uri="{FF2B5EF4-FFF2-40B4-BE49-F238E27FC236}">
                  <a16:creationId xmlns:a16="http://schemas.microsoft.com/office/drawing/2014/main" id="{4A2884DA-593C-478C-91FB-8774718B32BA}"/>
                </a:ext>
              </a:extLst>
            </p:cNvPr>
            <p:cNvSpPr>
              <a:spLocks/>
            </p:cNvSpPr>
            <p:nvPr/>
          </p:nvSpPr>
          <p:spPr bwMode="auto">
            <a:xfrm rot="6632605">
              <a:off x="2113" y="6405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50" name="Arc 49">
              <a:extLst>
                <a:ext uri="{FF2B5EF4-FFF2-40B4-BE49-F238E27FC236}">
                  <a16:creationId xmlns:a16="http://schemas.microsoft.com/office/drawing/2014/main" id="{90C4911B-BBB1-4FEB-A0A9-EFDCE1C35A25}"/>
                </a:ext>
              </a:extLst>
            </p:cNvPr>
            <p:cNvSpPr>
              <a:spLocks/>
            </p:cNvSpPr>
            <p:nvPr/>
          </p:nvSpPr>
          <p:spPr bwMode="auto">
            <a:xfrm rot="6812143" flipH="1" flipV="1">
              <a:off x="1751" y="6156"/>
              <a:ext cx="159" cy="452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51" name="Arc 50">
              <a:extLst>
                <a:ext uri="{FF2B5EF4-FFF2-40B4-BE49-F238E27FC236}">
                  <a16:creationId xmlns:a16="http://schemas.microsoft.com/office/drawing/2014/main" id="{71296567-CB0A-45AE-8F52-AC6C042E770C}"/>
                </a:ext>
              </a:extLst>
            </p:cNvPr>
            <p:cNvSpPr>
              <a:spLocks/>
            </p:cNvSpPr>
            <p:nvPr/>
          </p:nvSpPr>
          <p:spPr bwMode="auto">
            <a:xfrm rot="-545079" flipH="1" flipV="1">
              <a:off x="2203" y="6828"/>
              <a:ext cx="462" cy="112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0 w 40525"/>
                <a:gd name="T1" fmla="*/ 21600 h 21600"/>
                <a:gd name="T2" fmla="*/ 40525 w 40525"/>
                <a:gd name="T3" fmla="*/ 11187 h 21600"/>
                <a:gd name="T4" fmla="*/ 21600 w 40525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525" h="21600" fill="none" extrusionOk="0">
                  <a:moveTo>
                    <a:pt x="0" y="21600"/>
                  </a:moveTo>
                  <a:cubicBezTo>
                    <a:pt x="0" y="9670"/>
                    <a:pt x="9670" y="0"/>
                    <a:pt x="21600" y="0"/>
                  </a:cubicBezTo>
                  <a:cubicBezTo>
                    <a:pt x="29475" y="0"/>
                    <a:pt x="36727" y="4286"/>
                    <a:pt x="40524" y="11187"/>
                  </a:cubicBezTo>
                </a:path>
                <a:path w="40525" h="21600" stroke="0" extrusionOk="0">
                  <a:moveTo>
                    <a:pt x="0" y="21600"/>
                  </a:moveTo>
                  <a:cubicBezTo>
                    <a:pt x="0" y="9670"/>
                    <a:pt x="9670" y="0"/>
                    <a:pt x="21600" y="0"/>
                  </a:cubicBezTo>
                  <a:cubicBezTo>
                    <a:pt x="29475" y="0"/>
                    <a:pt x="36727" y="4286"/>
                    <a:pt x="40524" y="11187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52" name="Line 51">
              <a:extLst>
                <a:ext uri="{FF2B5EF4-FFF2-40B4-BE49-F238E27FC236}">
                  <a16:creationId xmlns:a16="http://schemas.microsoft.com/office/drawing/2014/main" id="{21F57378-A951-4005-8BB2-0A99E44E8CC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405675" flipH="1" flipV="1">
              <a:off x="2305" y="6736"/>
              <a:ext cx="359" cy="4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53" name="Arc 52">
              <a:extLst>
                <a:ext uri="{FF2B5EF4-FFF2-40B4-BE49-F238E27FC236}">
                  <a16:creationId xmlns:a16="http://schemas.microsoft.com/office/drawing/2014/main" id="{74BA2452-D1C2-4F04-BBED-F33BDE416C11}"/>
                </a:ext>
              </a:extLst>
            </p:cNvPr>
            <p:cNvSpPr>
              <a:spLocks/>
            </p:cNvSpPr>
            <p:nvPr/>
          </p:nvSpPr>
          <p:spPr bwMode="auto">
            <a:xfrm rot="4665787">
              <a:off x="1714" y="6465"/>
              <a:ext cx="307" cy="449"/>
            </a:xfrm>
            <a:custGeom>
              <a:avLst/>
              <a:gdLst>
                <a:gd name="G0" fmla="+- 0 0 0"/>
                <a:gd name="G1" fmla="+- 19416 0 0"/>
                <a:gd name="G2" fmla="+- 21600 0 0"/>
                <a:gd name="T0" fmla="*/ 9464 w 21583"/>
                <a:gd name="T1" fmla="*/ 0 h 19416"/>
                <a:gd name="T2" fmla="*/ 21583 w 21583"/>
                <a:gd name="T3" fmla="*/ 18568 h 19416"/>
                <a:gd name="T4" fmla="*/ 0 w 21583"/>
                <a:gd name="T5" fmla="*/ 19416 h 19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583" h="19416" fill="none" extrusionOk="0">
                  <a:moveTo>
                    <a:pt x="9464" y="-1"/>
                  </a:moveTo>
                  <a:cubicBezTo>
                    <a:pt x="16614" y="3485"/>
                    <a:pt x="21271" y="10619"/>
                    <a:pt x="21583" y="18567"/>
                  </a:cubicBezTo>
                </a:path>
                <a:path w="21583" h="19416" stroke="0" extrusionOk="0">
                  <a:moveTo>
                    <a:pt x="9464" y="-1"/>
                  </a:moveTo>
                  <a:cubicBezTo>
                    <a:pt x="16614" y="3485"/>
                    <a:pt x="21271" y="10619"/>
                    <a:pt x="21583" y="18567"/>
                  </a:cubicBezTo>
                  <a:lnTo>
                    <a:pt x="0" y="19416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</p:grpSp>
      <p:cxnSp>
        <p:nvCxnSpPr>
          <p:cNvPr id="155" name="Rovná spojnica 154">
            <a:extLst>
              <a:ext uri="{FF2B5EF4-FFF2-40B4-BE49-F238E27FC236}">
                <a16:creationId xmlns:a16="http://schemas.microsoft.com/office/drawing/2014/main" id="{141CC39F-701C-461C-8EF6-F38497A740C5}"/>
              </a:ext>
            </a:extLst>
          </p:cNvPr>
          <p:cNvCxnSpPr/>
          <p:nvPr/>
        </p:nvCxnSpPr>
        <p:spPr>
          <a:xfrm flipV="1">
            <a:off x="985612" y="4751084"/>
            <a:ext cx="10734859" cy="79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Rovná spojnica 156">
            <a:extLst>
              <a:ext uri="{FF2B5EF4-FFF2-40B4-BE49-F238E27FC236}">
                <a16:creationId xmlns:a16="http://schemas.microsoft.com/office/drawing/2014/main" id="{88827D35-F589-4F8E-BB75-6F77463B10BA}"/>
              </a:ext>
            </a:extLst>
          </p:cNvPr>
          <p:cNvCxnSpPr/>
          <p:nvPr/>
        </p:nvCxnSpPr>
        <p:spPr>
          <a:xfrm>
            <a:off x="6393577" y="258706"/>
            <a:ext cx="105529" cy="64704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8" name="Group 53">
            <a:extLst>
              <a:ext uri="{FF2B5EF4-FFF2-40B4-BE49-F238E27FC236}">
                <a16:creationId xmlns:a16="http://schemas.microsoft.com/office/drawing/2014/main" id="{722BA936-C3F2-418A-88AD-36645AE052F7}"/>
              </a:ext>
            </a:extLst>
          </p:cNvPr>
          <p:cNvGrpSpPr>
            <a:grpSpLocks/>
          </p:cNvGrpSpPr>
          <p:nvPr/>
        </p:nvGrpSpPr>
        <p:grpSpPr bwMode="auto">
          <a:xfrm>
            <a:off x="5917233" y="1086538"/>
            <a:ext cx="1012825" cy="1028700"/>
            <a:chOff x="3720" y="1620"/>
            <a:chExt cx="1596" cy="1620"/>
          </a:xfrm>
        </p:grpSpPr>
        <p:sp>
          <p:nvSpPr>
            <p:cNvPr id="159" name="AutoShape 54">
              <a:extLst>
                <a:ext uri="{FF2B5EF4-FFF2-40B4-BE49-F238E27FC236}">
                  <a16:creationId xmlns:a16="http://schemas.microsoft.com/office/drawing/2014/main" id="{624FCF15-59C5-45F4-8214-4FCCB28CC1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20" y="1620"/>
              <a:ext cx="1596" cy="1620"/>
            </a:xfrm>
            <a:prstGeom prst="downArrow">
              <a:avLst>
                <a:gd name="adj1" fmla="val 50000"/>
                <a:gd name="adj2" fmla="val 25376"/>
              </a:avLst>
            </a:prstGeom>
            <a:solidFill>
              <a:srgbClr val="FFFFFF"/>
            </a:solidFill>
            <a:ln w="38100">
              <a:solidFill>
                <a:srgbClr val="0000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60" name="WordArt 55">
              <a:extLst>
                <a:ext uri="{FF2B5EF4-FFF2-40B4-BE49-F238E27FC236}">
                  <a16:creationId xmlns:a16="http://schemas.microsoft.com/office/drawing/2014/main" id="{3922E629-7A58-4A37-8066-FE6EEF658D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5400000">
              <a:off x="3939" y="2151"/>
              <a:ext cx="1145" cy="44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 fontAlgn="auto">
                <a:buNone/>
              </a:pPr>
              <a:r>
                <a:rPr lang="sk-SK" sz="3600" kern="10" spc="0" dirty="0">
                  <a:ln w="9525">
                    <a:solidFill>
                      <a:srgbClr val="0000FF"/>
                    </a:solidFill>
                    <a:round/>
                    <a:headEnd/>
                    <a:tailEnd/>
                  </a:ln>
                  <a:solidFill>
                    <a:srgbClr val="0000FF"/>
                  </a:solidFill>
                  <a:effectLst/>
                  <a:latin typeface="Arial Black" panose="020B0A04020102020204" pitchFamily="34" charset="0"/>
                </a:rPr>
                <a:t>WIND</a:t>
              </a:r>
            </a:p>
          </p:txBody>
        </p:sp>
      </p:grpSp>
      <p:grpSp>
        <p:nvGrpSpPr>
          <p:cNvPr id="162" name="Group 56">
            <a:extLst>
              <a:ext uri="{FF2B5EF4-FFF2-40B4-BE49-F238E27FC236}">
                <a16:creationId xmlns:a16="http://schemas.microsoft.com/office/drawing/2014/main" id="{842522BB-9755-4398-877F-BAD001A8D219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100726" y="4558923"/>
            <a:ext cx="714375" cy="280988"/>
            <a:chOff x="1403" y="11682"/>
            <a:chExt cx="1125" cy="443"/>
          </a:xfrm>
        </p:grpSpPr>
        <p:sp>
          <p:nvSpPr>
            <p:cNvPr id="163" name="Rectangle 57">
              <a:extLst>
                <a:ext uri="{FF2B5EF4-FFF2-40B4-BE49-F238E27FC236}">
                  <a16:creationId xmlns:a16="http://schemas.microsoft.com/office/drawing/2014/main" id="{F0EF098A-B222-482E-AABB-06A0552C792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391251" flipH="1">
              <a:off x="1724" y="11524"/>
              <a:ext cx="150" cy="713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64" name="Arc 58">
              <a:extLst>
                <a:ext uri="{FF2B5EF4-FFF2-40B4-BE49-F238E27FC236}">
                  <a16:creationId xmlns:a16="http://schemas.microsoft.com/office/drawing/2014/main" id="{71CCB8F3-9D7A-4048-B85B-BE16FD425CEA}"/>
                </a:ext>
              </a:extLst>
            </p:cNvPr>
            <p:cNvSpPr>
              <a:spLocks/>
            </p:cNvSpPr>
            <p:nvPr/>
          </p:nvSpPr>
          <p:spPr bwMode="auto">
            <a:xfrm rot="5503758" flipH="1" flipV="1">
              <a:off x="1593" y="11531"/>
              <a:ext cx="159" cy="461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65" name="Line 59">
              <a:extLst>
                <a:ext uri="{FF2B5EF4-FFF2-40B4-BE49-F238E27FC236}">
                  <a16:creationId xmlns:a16="http://schemas.microsoft.com/office/drawing/2014/main" id="{666BD30C-6CBE-4250-826D-D7C63046118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3631537">
              <a:off x="1403" y="11835"/>
              <a:ext cx="76" cy="1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66" name="Line 60">
              <a:extLst>
                <a:ext uri="{FF2B5EF4-FFF2-40B4-BE49-F238E27FC236}">
                  <a16:creationId xmlns:a16="http://schemas.microsoft.com/office/drawing/2014/main" id="{8AFAD55F-2E09-4F80-99A0-CD81CB5F344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13988" flipH="1" flipV="1">
              <a:off x="2308" y="11669"/>
              <a:ext cx="0" cy="43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67" name="Arc 61">
              <a:extLst>
                <a:ext uri="{FF2B5EF4-FFF2-40B4-BE49-F238E27FC236}">
                  <a16:creationId xmlns:a16="http://schemas.microsoft.com/office/drawing/2014/main" id="{00621E3F-6254-4E1E-9CA7-BDA1E02BD6B4}"/>
                </a:ext>
              </a:extLst>
            </p:cNvPr>
            <p:cNvSpPr>
              <a:spLocks/>
            </p:cNvSpPr>
            <p:nvPr/>
          </p:nvSpPr>
          <p:spPr bwMode="auto">
            <a:xfrm rot="5324219">
              <a:off x="2064" y="11615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68" name="Arc 62">
              <a:extLst>
                <a:ext uri="{FF2B5EF4-FFF2-40B4-BE49-F238E27FC236}">
                  <a16:creationId xmlns:a16="http://schemas.microsoft.com/office/drawing/2014/main" id="{9B30796E-04BA-45D4-9B71-12408C93A0D4}"/>
                </a:ext>
              </a:extLst>
            </p:cNvPr>
            <p:cNvSpPr>
              <a:spLocks/>
            </p:cNvSpPr>
            <p:nvPr/>
          </p:nvSpPr>
          <p:spPr bwMode="auto">
            <a:xfrm rot="5503758" flipH="1">
              <a:off x="2067" y="11432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69" name="Arc 63">
              <a:extLst>
                <a:ext uri="{FF2B5EF4-FFF2-40B4-BE49-F238E27FC236}">
                  <a16:creationId xmlns:a16="http://schemas.microsoft.com/office/drawing/2014/main" id="{3954EEA5-2BB9-46B9-9A13-FA5CA4DF85AF}"/>
                </a:ext>
              </a:extLst>
            </p:cNvPr>
            <p:cNvSpPr>
              <a:spLocks/>
            </p:cNvSpPr>
            <p:nvPr/>
          </p:nvSpPr>
          <p:spPr bwMode="auto">
            <a:xfrm rot="5324219" flipV="1">
              <a:off x="1587" y="11785"/>
              <a:ext cx="159" cy="452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70" name="Arc 64">
              <a:extLst>
                <a:ext uri="{FF2B5EF4-FFF2-40B4-BE49-F238E27FC236}">
                  <a16:creationId xmlns:a16="http://schemas.microsoft.com/office/drawing/2014/main" id="{01952C41-636A-4869-9AC0-BC1DCD053D07}"/>
                </a:ext>
              </a:extLst>
            </p:cNvPr>
            <p:cNvSpPr>
              <a:spLocks/>
            </p:cNvSpPr>
            <p:nvPr/>
          </p:nvSpPr>
          <p:spPr bwMode="auto">
            <a:xfrm rot="-2339361" flipH="1" flipV="1">
              <a:off x="2030" y="11929"/>
              <a:ext cx="439" cy="196"/>
            </a:xfrm>
            <a:custGeom>
              <a:avLst/>
              <a:gdLst>
                <a:gd name="G0" fmla="+- 18486 0 0"/>
                <a:gd name="G1" fmla="+- 21600 0 0"/>
                <a:gd name="G2" fmla="+- 21600 0 0"/>
                <a:gd name="T0" fmla="*/ 0 w 30534"/>
                <a:gd name="T1" fmla="*/ 10428 h 21600"/>
                <a:gd name="T2" fmla="*/ 30534 w 30534"/>
                <a:gd name="T3" fmla="*/ 3672 h 21600"/>
                <a:gd name="T4" fmla="*/ 18486 w 30534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534" h="21600" fill="none" extrusionOk="0">
                  <a:moveTo>
                    <a:pt x="-1" y="10427"/>
                  </a:moveTo>
                  <a:cubicBezTo>
                    <a:pt x="3911" y="3955"/>
                    <a:pt x="10923" y="0"/>
                    <a:pt x="18486" y="0"/>
                  </a:cubicBezTo>
                  <a:cubicBezTo>
                    <a:pt x="22777" y="0"/>
                    <a:pt x="26971" y="1278"/>
                    <a:pt x="30533" y="3672"/>
                  </a:cubicBezTo>
                </a:path>
                <a:path w="30534" h="21600" stroke="0" extrusionOk="0">
                  <a:moveTo>
                    <a:pt x="-1" y="10427"/>
                  </a:moveTo>
                  <a:cubicBezTo>
                    <a:pt x="3911" y="3955"/>
                    <a:pt x="10923" y="0"/>
                    <a:pt x="18486" y="0"/>
                  </a:cubicBezTo>
                  <a:cubicBezTo>
                    <a:pt x="22777" y="0"/>
                    <a:pt x="26971" y="1278"/>
                    <a:pt x="30533" y="3672"/>
                  </a:cubicBezTo>
                  <a:lnTo>
                    <a:pt x="18486" y="2160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71" name="Arc 65">
              <a:extLst>
                <a:ext uri="{FF2B5EF4-FFF2-40B4-BE49-F238E27FC236}">
                  <a16:creationId xmlns:a16="http://schemas.microsoft.com/office/drawing/2014/main" id="{D2BE4517-6F46-4049-97AA-456B33927329}"/>
                </a:ext>
              </a:extLst>
            </p:cNvPr>
            <p:cNvSpPr>
              <a:spLocks/>
            </p:cNvSpPr>
            <p:nvPr/>
          </p:nvSpPr>
          <p:spPr bwMode="auto">
            <a:xfrm rot="-1984503" flipH="1" flipV="1">
              <a:off x="1560" y="11929"/>
              <a:ext cx="439" cy="196"/>
            </a:xfrm>
            <a:custGeom>
              <a:avLst/>
              <a:gdLst>
                <a:gd name="G0" fmla="+- 18486 0 0"/>
                <a:gd name="G1" fmla="+- 21600 0 0"/>
                <a:gd name="G2" fmla="+- 21600 0 0"/>
                <a:gd name="T0" fmla="*/ 0 w 30534"/>
                <a:gd name="T1" fmla="*/ 10428 h 21600"/>
                <a:gd name="T2" fmla="*/ 30534 w 30534"/>
                <a:gd name="T3" fmla="*/ 3672 h 21600"/>
                <a:gd name="T4" fmla="*/ 18486 w 30534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534" h="21600" fill="none" extrusionOk="0">
                  <a:moveTo>
                    <a:pt x="-1" y="10427"/>
                  </a:moveTo>
                  <a:cubicBezTo>
                    <a:pt x="3911" y="3955"/>
                    <a:pt x="10923" y="0"/>
                    <a:pt x="18486" y="0"/>
                  </a:cubicBezTo>
                  <a:cubicBezTo>
                    <a:pt x="22777" y="0"/>
                    <a:pt x="26971" y="1278"/>
                    <a:pt x="30533" y="3672"/>
                  </a:cubicBezTo>
                </a:path>
                <a:path w="30534" h="21600" stroke="0" extrusionOk="0">
                  <a:moveTo>
                    <a:pt x="-1" y="10427"/>
                  </a:moveTo>
                  <a:cubicBezTo>
                    <a:pt x="3911" y="3955"/>
                    <a:pt x="10923" y="0"/>
                    <a:pt x="18486" y="0"/>
                  </a:cubicBezTo>
                  <a:cubicBezTo>
                    <a:pt x="22777" y="0"/>
                    <a:pt x="26971" y="1278"/>
                    <a:pt x="30533" y="3672"/>
                  </a:cubicBezTo>
                  <a:lnTo>
                    <a:pt x="18486" y="2160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</p:grpSp>
      <p:grpSp>
        <p:nvGrpSpPr>
          <p:cNvPr id="172" name="Group 56">
            <a:extLst>
              <a:ext uri="{FF2B5EF4-FFF2-40B4-BE49-F238E27FC236}">
                <a16:creationId xmlns:a16="http://schemas.microsoft.com/office/drawing/2014/main" id="{4C2ED1DF-3E8C-4D23-A930-86B310062362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757037" y="4548508"/>
            <a:ext cx="714375" cy="280988"/>
            <a:chOff x="1403" y="11682"/>
            <a:chExt cx="1125" cy="443"/>
          </a:xfrm>
        </p:grpSpPr>
        <p:sp>
          <p:nvSpPr>
            <p:cNvPr id="173" name="Rectangle 57">
              <a:extLst>
                <a:ext uri="{FF2B5EF4-FFF2-40B4-BE49-F238E27FC236}">
                  <a16:creationId xmlns:a16="http://schemas.microsoft.com/office/drawing/2014/main" id="{500E81D0-79E5-4539-8532-1BA3E655AC3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391251" flipH="1">
              <a:off x="1724" y="11524"/>
              <a:ext cx="150" cy="713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74" name="Arc 58">
              <a:extLst>
                <a:ext uri="{FF2B5EF4-FFF2-40B4-BE49-F238E27FC236}">
                  <a16:creationId xmlns:a16="http://schemas.microsoft.com/office/drawing/2014/main" id="{E4E78CC4-705E-4270-BF98-1791296F9F0D}"/>
                </a:ext>
              </a:extLst>
            </p:cNvPr>
            <p:cNvSpPr>
              <a:spLocks/>
            </p:cNvSpPr>
            <p:nvPr/>
          </p:nvSpPr>
          <p:spPr bwMode="auto">
            <a:xfrm rot="5503758" flipH="1" flipV="1">
              <a:off x="1593" y="11531"/>
              <a:ext cx="159" cy="461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75" name="Line 59">
              <a:extLst>
                <a:ext uri="{FF2B5EF4-FFF2-40B4-BE49-F238E27FC236}">
                  <a16:creationId xmlns:a16="http://schemas.microsoft.com/office/drawing/2014/main" id="{583B83AE-D948-4C6B-A65C-8FE76407CA4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3631537">
              <a:off x="1403" y="11835"/>
              <a:ext cx="76" cy="1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76" name="Line 60">
              <a:extLst>
                <a:ext uri="{FF2B5EF4-FFF2-40B4-BE49-F238E27FC236}">
                  <a16:creationId xmlns:a16="http://schemas.microsoft.com/office/drawing/2014/main" id="{B7983386-73B8-491A-BDA2-86FDF8514BD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13988" flipH="1" flipV="1">
              <a:off x="2308" y="11669"/>
              <a:ext cx="0" cy="43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77" name="Arc 61">
              <a:extLst>
                <a:ext uri="{FF2B5EF4-FFF2-40B4-BE49-F238E27FC236}">
                  <a16:creationId xmlns:a16="http://schemas.microsoft.com/office/drawing/2014/main" id="{0CE8293B-E61C-4045-A00B-B402E44049EC}"/>
                </a:ext>
              </a:extLst>
            </p:cNvPr>
            <p:cNvSpPr>
              <a:spLocks/>
            </p:cNvSpPr>
            <p:nvPr/>
          </p:nvSpPr>
          <p:spPr bwMode="auto">
            <a:xfrm rot="5324219">
              <a:off x="2064" y="11615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78" name="Arc 62">
              <a:extLst>
                <a:ext uri="{FF2B5EF4-FFF2-40B4-BE49-F238E27FC236}">
                  <a16:creationId xmlns:a16="http://schemas.microsoft.com/office/drawing/2014/main" id="{A3342DE0-F218-4595-AC27-00ED24A1E9A1}"/>
                </a:ext>
              </a:extLst>
            </p:cNvPr>
            <p:cNvSpPr>
              <a:spLocks/>
            </p:cNvSpPr>
            <p:nvPr/>
          </p:nvSpPr>
          <p:spPr bwMode="auto">
            <a:xfrm rot="5503758" flipH="1">
              <a:off x="2067" y="11432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79" name="Arc 63">
              <a:extLst>
                <a:ext uri="{FF2B5EF4-FFF2-40B4-BE49-F238E27FC236}">
                  <a16:creationId xmlns:a16="http://schemas.microsoft.com/office/drawing/2014/main" id="{83A10358-A349-4EA4-BA87-A78F28E979D5}"/>
                </a:ext>
              </a:extLst>
            </p:cNvPr>
            <p:cNvSpPr>
              <a:spLocks/>
            </p:cNvSpPr>
            <p:nvPr/>
          </p:nvSpPr>
          <p:spPr bwMode="auto">
            <a:xfrm rot="5324219" flipV="1">
              <a:off x="1587" y="11785"/>
              <a:ext cx="159" cy="452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80" name="Arc 64">
              <a:extLst>
                <a:ext uri="{FF2B5EF4-FFF2-40B4-BE49-F238E27FC236}">
                  <a16:creationId xmlns:a16="http://schemas.microsoft.com/office/drawing/2014/main" id="{870C05AB-609F-458E-92EB-60A69BD70D31}"/>
                </a:ext>
              </a:extLst>
            </p:cNvPr>
            <p:cNvSpPr>
              <a:spLocks/>
            </p:cNvSpPr>
            <p:nvPr/>
          </p:nvSpPr>
          <p:spPr bwMode="auto">
            <a:xfrm rot="-2339361" flipH="1" flipV="1">
              <a:off x="2030" y="11929"/>
              <a:ext cx="439" cy="196"/>
            </a:xfrm>
            <a:custGeom>
              <a:avLst/>
              <a:gdLst>
                <a:gd name="G0" fmla="+- 18486 0 0"/>
                <a:gd name="G1" fmla="+- 21600 0 0"/>
                <a:gd name="G2" fmla="+- 21600 0 0"/>
                <a:gd name="T0" fmla="*/ 0 w 30534"/>
                <a:gd name="T1" fmla="*/ 10428 h 21600"/>
                <a:gd name="T2" fmla="*/ 30534 w 30534"/>
                <a:gd name="T3" fmla="*/ 3672 h 21600"/>
                <a:gd name="T4" fmla="*/ 18486 w 30534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534" h="21600" fill="none" extrusionOk="0">
                  <a:moveTo>
                    <a:pt x="-1" y="10427"/>
                  </a:moveTo>
                  <a:cubicBezTo>
                    <a:pt x="3911" y="3955"/>
                    <a:pt x="10923" y="0"/>
                    <a:pt x="18486" y="0"/>
                  </a:cubicBezTo>
                  <a:cubicBezTo>
                    <a:pt x="22777" y="0"/>
                    <a:pt x="26971" y="1278"/>
                    <a:pt x="30533" y="3672"/>
                  </a:cubicBezTo>
                </a:path>
                <a:path w="30534" h="21600" stroke="0" extrusionOk="0">
                  <a:moveTo>
                    <a:pt x="-1" y="10427"/>
                  </a:moveTo>
                  <a:cubicBezTo>
                    <a:pt x="3911" y="3955"/>
                    <a:pt x="10923" y="0"/>
                    <a:pt x="18486" y="0"/>
                  </a:cubicBezTo>
                  <a:cubicBezTo>
                    <a:pt x="22777" y="0"/>
                    <a:pt x="26971" y="1278"/>
                    <a:pt x="30533" y="3672"/>
                  </a:cubicBezTo>
                  <a:lnTo>
                    <a:pt x="18486" y="2160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81" name="Arc 65">
              <a:extLst>
                <a:ext uri="{FF2B5EF4-FFF2-40B4-BE49-F238E27FC236}">
                  <a16:creationId xmlns:a16="http://schemas.microsoft.com/office/drawing/2014/main" id="{292BAAD3-D9F3-439A-825D-710AC8473430}"/>
                </a:ext>
              </a:extLst>
            </p:cNvPr>
            <p:cNvSpPr>
              <a:spLocks/>
            </p:cNvSpPr>
            <p:nvPr/>
          </p:nvSpPr>
          <p:spPr bwMode="auto">
            <a:xfrm rot="-1984503" flipH="1" flipV="1">
              <a:off x="1560" y="11929"/>
              <a:ext cx="439" cy="196"/>
            </a:xfrm>
            <a:custGeom>
              <a:avLst/>
              <a:gdLst>
                <a:gd name="G0" fmla="+- 18486 0 0"/>
                <a:gd name="G1" fmla="+- 21600 0 0"/>
                <a:gd name="G2" fmla="+- 21600 0 0"/>
                <a:gd name="T0" fmla="*/ 0 w 30534"/>
                <a:gd name="T1" fmla="*/ 10428 h 21600"/>
                <a:gd name="T2" fmla="*/ 30534 w 30534"/>
                <a:gd name="T3" fmla="*/ 3672 h 21600"/>
                <a:gd name="T4" fmla="*/ 18486 w 30534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534" h="21600" fill="none" extrusionOk="0">
                  <a:moveTo>
                    <a:pt x="-1" y="10427"/>
                  </a:moveTo>
                  <a:cubicBezTo>
                    <a:pt x="3911" y="3955"/>
                    <a:pt x="10923" y="0"/>
                    <a:pt x="18486" y="0"/>
                  </a:cubicBezTo>
                  <a:cubicBezTo>
                    <a:pt x="22777" y="0"/>
                    <a:pt x="26971" y="1278"/>
                    <a:pt x="30533" y="3672"/>
                  </a:cubicBezTo>
                </a:path>
                <a:path w="30534" h="21600" stroke="0" extrusionOk="0">
                  <a:moveTo>
                    <a:pt x="-1" y="10427"/>
                  </a:moveTo>
                  <a:cubicBezTo>
                    <a:pt x="3911" y="3955"/>
                    <a:pt x="10923" y="0"/>
                    <a:pt x="18486" y="0"/>
                  </a:cubicBezTo>
                  <a:cubicBezTo>
                    <a:pt x="22777" y="0"/>
                    <a:pt x="26971" y="1278"/>
                    <a:pt x="30533" y="3672"/>
                  </a:cubicBezTo>
                  <a:lnTo>
                    <a:pt x="18486" y="2160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</p:grpSp>
      <p:grpSp>
        <p:nvGrpSpPr>
          <p:cNvPr id="182" name="Group 56">
            <a:extLst>
              <a:ext uri="{FF2B5EF4-FFF2-40B4-BE49-F238E27FC236}">
                <a16:creationId xmlns:a16="http://schemas.microsoft.com/office/drawing/2014/main" id="{568DA236-005B-4044-BCA7-D32CF8CE8083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5434073" y="4537333"/>
            <a:ext cx="714375" cy="280988"/>
            <a:chOff x="1403" y="11682"/>
            <a:chExt cx="1125" cy="443"/>
          </a:xfrm>
        </p:grpSpPr>
        <p:sp>
          <p:nvSpPr>
            <p:cNvPr id="183" name="Rectangle 57">
              <a:extLst>
                <a:ext uri="{FF2B5EF4-FFF2-40B4-BE49-F238E27FC236}">
                  <a16:creationId xmlns:a16="http://schemas.microsoft.com/office/drawing/2014/main" id="{89A37E81-0479-4803-9D9C-D58A8AE8D06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391251" flipH="1">
              <a:off x="1724" y="11524"/>
              <a:ext cx="150" cy="713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84" name="Arc 58">
              <a:extLst>
                <a:ext uri="{FF2B5EF4-FFF2-40B4-BE49-F238E27FC236}">
                  <a16:creationId xmlns:a16="http://schemas.microsoft.com/office/drawing/2014/main" id="{DB7C7A7C-18F4-4CC2-AE7C-1594FA2C2AA0}"/>
                </a:ext>
              </a:extLst>
            </p:cNvPr>
            <p:cNvSpPr>
              <a:spLocks/>
            </p:cNvSpPr>
            <p:nvPr/>
          </p:nvSpPr>
          <p:spPr bwMode="auto">
            <a:xfrm rot="5503758" flipH="1" flipV="1">
              <a:off x="1593" y="11531"/>
              <a:ext cx="159" cy="461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85" name="Line 59">
              <a:extLst>
                <a:ext uri="{FF2B5EF4-FFF2-40B4-BE49-F238E27FC236}">
                  <a16:creationId xmlns:a16="http://schemas.microsoft.com/office/drawing/2014/main" id="{88899786-A348-433B-BA72-8A36C6BF6DA6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3631537">
              <a:off x="1403" y="11835"/>
              <a:ext cx="76" cy="1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86" name="Line 60">
              <a:extLst>
                <a:ext uri="{FF2B5EF4-FFF2-40B4-BE49-F238E27FC236}">
                  <a16:creationId xmlns:a16="http://schemas.microsoft.com/office/drawing/2014/main" id="{D494F4BB-1A42-4525-958D-F7CB635156C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13988" flipH="1" flipV="1">
              <a:off x="2308" y="11669"/>
              <a:ext cx="0" cy="43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87" name="Arc 61">
              <a:extLst>
                <a:ext uri="{FF2B5EF4-FFF2-40B4-BE49-F238E27FC236}">
                  <a16:creationId xmlns:a16="http://schemas.microsoft.com/office/drawing/2014/main" id="{8F6D3825-A7D1-4122-9B48-6162A6FE4C35}"/>
                </a:ext>
              </a:extLst>
            </p:cNvPr>
            <p:cNvSpPr>
              <a:spLocks/>
            </p:cNvSpPr>
            <p:nvPr/>
          </p:nvSpPr>
          <p:spPr bwMode="auto">
            <a:xfrm rot="5324219">
              <a:off x="2064" y="11615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88" name="Arc 62">
              <a:extLst>
                <a:ext uri="{FF2B5EF4-FFF2-40B4-BE49-F238E27FC236}">
                  <a16:creationId xmlns:a16="http://schemas.microsoft.com/office/drawing/2014/main" id="{72EC402D-0CA9-4CB7-9A20-380B8D45889E}"/>
                </a:ext>
              </a:extLst>
            </p:cNvPr>
            <p:cNvSpPr>
              <a:spLocks/>
            </p:cNvSpPr>
            <p:nvPr/>
          </p:nvSpPr>
          <p:spPr bwMode="auto">
            <a:xfrm rot="5503758" flipH="1">
              <a:off x="2067" y="11432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89" name="Arc 63">
              <a:extLst>
                <a:ext uri="{FF2B5EF4-FFF2-40B4-BE49-F238E27FC236}">
                  <a16:creationId xmlns:a16="http://schemas.microsoft.com/office/drawing/2014/main" id="{95B9496D-64F1-4349-9440-E77858A3056B}"/>
                </a:ext>
              </a:extLst>
            </p:cNvPr>
            <p:cNvSpPr>
              <a:spLocks/>
            </p:cNvSpPr>
            <p:nvPr/>
          </p:nvSpPr>
          <p:spPr bwMode="auto">
            <a:xfrm rot="5324219" flipV="1">
              <a:off x="1587" y="11785"/>
              <a:ext cx="159" cy="452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90" name="Arc 64">
              <a:extLst>
                <a:ext uri="{FF2B5EF4-FFF2-40B4-BE49-F238E27FC236}">
                  <a16:creationId xmlns:a16="http://schemas.microsoft.com/office/drawing/2014/main" id="{C20412D7-88A2-43BB-8056-B8D0AD10AEC0}"/>
                </a:ext>
              </a:extLst>
            </p:cNvPr>
            <p:cNvSpPr>
              <a:spLocks/>
            </p:cNvSpPr>
            <p:nvPr/>
          </p:nvSpPr>
          <p:spPr bwMode="auto">
            <a:xfrm rot="-2339361" flipH="1" flipV="1">
              <a:off x="2030" y="11929"/>
              <a:ext cx="439" cy="196"/>
            </a:xfrm>
            <a:custGeom>
              <a:avLst/>
              <a:gdLst>
                <a:gd name="G0" fmla="+- 18486 0 0"/>
                <a:gd name="G1" fmla="+- 21600 0 0"/>
                <a:gd name="G2" fmla="+- 21600 0 0"/>
                <a:gd name="T0" fmla="*/ 0 w 30534"/>
                <a:gd name="T1" fmla="*/ 10428 h 21600"/>
                <a:gd name="T2" fmla="*/ 30534 w 30534"/>
                <a:gd name="T3" fmla="*/ 3672 h 21600"/>
                <a:gd name="T4" fmla="*/ 18486 w 30534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534" h="21600" fill="none" extrusionOk="0">
                  <a:moveTo>
                    <a:pt x="-1" y="10427"/>
                  </a:moveTo>
                  <a:cubicBezTo>
                    <a:pt x="3911" y="3955"/>
                    <a:pt x="10923" y="0"/>
                    <a:pt x="18486" y="0"/>
                  </a:cubicBezTo>
                  <a:cubicBezTo>
                    <a:pt x="22777" y="0"/>
                    <a:pt x="26971" y="1278"/>
                    <a:pt x="30533" y="3672"/>
                  </a:cubicBezTo>
                </a:path>
                <a:path w="30534" h="21600" stroke="0" extrusionOk="0">
                  <a:moveTo>
                    <a:pt x="-1" y="10427"/>
                  </a:moveTo>
                  <a:cubicBezTo>
                    <a:pt x="3911" y="3955"/>
                    <a:pt x="10923" y="0"/>
                    <a:pt x="18486" y="0"/>
                  </a:cubicBezTo>
                  <a:cubicBezTo>
                    <a:pt x="22777" y="0"/>
                    <a:pt x="26971" y="1278"/>
                    <a:pt x="30533" y="3672"/>
                  </a:cubicBezTo>
                  <a:lnTo>
                    <a:pt x="18486" y="2160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91" name="Arc 65">
              <a:extLst>
                <a:ext uri="{FF2B5EF4-FFF2-40B4-BE49-F238E27FC236}">
                  <a16:creationId xmlns:a16="http://schemas.microsoft.com/office/drawing/2014/main" id="{465B4339-7192-4CFF-9CCD-388B0DFD9371}"/>
                </a:ext>
              </a:extLst>
            </p:cNvPr>
            <p:cNvSpPr>
              <a:spLocks/>
            </p:cNvSpPr>
            <p:nvPr/>
          </p:nvSpPr>
          <p:spPr bwMode="auto">
            <a:xfrm rot="-1984503" flipH="1" flipV="1">
              <a:off x="1560" y="11929"/>
              <a:ext cx="439" cy="196"/>
            </a:xfrm>
            <a:custGeom>
              <a:avLst/>
              <a:gdLst>
                <a:gd name="G0" fmla="+- 18486 0 0"/>
                <a:gd name="G1" fmla="+- 21600 0 0"/>
                <a:gd name="G2" fmla="+- 21600 0 0"/>
                <a:gd name="T0" fmla="*/ 0 w 30534"/>
                <a:gd name="T1" fmla="*/ 10428 h 21600"/>
                <a:gd name="T2" fmla="*/ 30534 w 30534"/>
                <a:gd name="T3" fmla="*/ 3672 h 21600"/>
                <a:gd name="T4" fmla="*/ 18486 w 30534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534" h="21600" fill="none" extrusionOk="0">
                  <a:moveTo>
                    <a:pt x="-1" y="10427"/>
                  </a:moveTo>
                  <a:cubicBezTo>
                    <a:pt x="3911" y="3955"/>
                    <a:pt x="10923" y="0"/>
                    <a:pt x="18486" y="0"/>
                  </a:cubicBezTo>
                  <a:cubicBezTo>
                    <a:pt x="22777" y="0"/>
                    <a:pt x="26971" y="1278"/>
                    <a:pt x="30533" y="3672"/>
                  </a:cubicBezTo>
                </a:path>
                <a:path w="30534" h="21600" stroke="0" extrusionOk="0">
                  <a:moveTo>
                    <a:pt x="-1" y="10427"/>
                  </a:moveTo>
                  <a:cubicBezTo>
                    <a:pt x="3911" y="3955"/>
                    <a:pt x="10923" y="0"/>
                    <a:pt x="18486" y="0"/>
                  </a:cubicBezTo>
                  <a:cubicBezTo>
                    <a:pt x="22777" y="0"/>
                    <a:pt x="26971" y="1278"/>
                    <a:pt x="30533" y="3672"/>
                  </a:cubicBezTo>
                  <a:lnTo>
                    <a:pt x="18486" y="2160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</p:grpSp>
      <p:grpSp>
        <p:nvGrpSpPr>
          <p:cNvPr id="192" name="Group 56">
            <a:extLst>
              <a:ext uri="{FF2B5EF4-FFF2-40B4-BE49-F238E27FC236}">
                <a16:creationId xmlns:a16="http://schemas.microsoft.com/office/drawing/2014/main" id="{FD5B5DF6-973C-4F61-9256-7EE6E8CB331C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092256" y="4633263"/>
            <a:ext cx="714375" cy="280988"/>
            <a:chOff x="1403" y="11682"/>
            <a:chExt cx="1125" cy="443"/>
          </a:xfrm>
        </p:grpSpPr>
        <p:sp>
          <p:nvSpPr>
            <p:cNvPr id="193" name="Rectangle 57">
              <a:extLst>
                <a:ext uri="{FF2B5EF4-FFF2-40B4-BE49-F238E27FC236}">
                  <a16:creationId xmlns:a16="http://schemas.microsoft.com/office/drawing/2014/main" id="{3F2EB540-3AD5-4A42-92CA-DA5AB5DC7BF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391251" flipH="1">
              <a:off x="1724" y="11524"/>
              <a:ext cx="150" cy="713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94" name="Arc 58">
              <a:extLst>
                <a:ext uri="{FF2B5EF4-FFF2-40B4-BE49-F238E27FC236}">
                  <a16:creationId xmlns:a16="http://schemas.microsoft.com/office/drawing/2014/main" id="{39CF083E-1FE4-4295-87AF-D8DD49FFDAF6}"/>
                </a:ext>
              </a:extLst>
            </p:cNvPr>
            <p:cNvSpPr>
              <a:spLocks/>
            </p:cNvSpPr>
            <p:nvPr/>
          </p:nvSpPr>
          <p:spPr bwMode="auto">
            <a:xfrm rot="5503758" flipH="1" flipV="1">
              <a:off x="1593" y="11531"/>
              <a:ext cx="159" cy="461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95" name="Line 59">
              <a:extLst>
                <a:ext uri="{FF2B5EF4-FFF2-40B4-BE49-F238E27FC236}">
                  <a16:creationId xmlns:a16="http://schemas.microsoft.com/office/drawing/2014/main" id="{99A64516-5B43-4EE4-89F2-DCCB9CD56BB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3631537">
              <a:off x="1403" y="11835"/>
              <a:ext cx="76" cy="1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96" name="Line 60">
              <a:extLst>
                <a:ext uri="{FF2B5EF4-FFF2-40B4-BE49-F238E27FC236}">
                  <a16:creationId xmlns:a16="http://schemas.microsoft.com/office/drawing/2014/main" id="{A99C433D-9D9A-40B3-9187-00A022529F8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13988" flipH="1" flipV="1">
              <a:off x="2308" y="11669"/>
              <a:ext cx="0" cy="43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97" name="Arc 61">
              <a:extLst>
                <a:ext uri="{FF2B5EF4-FFF2-40B4-BE49-F238E27FC236}">
                  <a16:creationId xmlns:a16="http://schemas.microsoft.com/office/drawing/2014/main" id="{2EAB3B08-F1E5-4354-9E3E-05629C6C10F6}"/>
                </a:ext>
              </a:extLst>
            </p:cNvPr>
            <p:cNvSpPr>
              <a:spLocks/>
            </p:cNvSpPr>
            <p:nvPr/>
          </p:nvSpPr>
          <p:spPr bwMode="auto">
            <a:xfrm rot="5324219">
              <a:off x="2064" y="11615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98" name="Arc 62">
              <a:extLst>
                <a:ext uri="{FF2B5EF4-FFF2-40B4-BE49-F238E27FC236}">
                  <a16:creationId xmlns:a16="http://schemas.microsoft.com/office/drawing/2014/main" id="{C9BDA7DB-3988-488A-AF77-CEF7D35ABFD7}"/>
                </a:ext>
              </a:extLst>
            </p:cNvPr>
            <p:cNvSpPr>
              <a:spLocks/>
            </p:cNvSpPr>
            <p:nvPr/>
          </p:nvSpPr>
          <p:spPr bwMode="auto">
            <a:xfrm rot="5503758" flipH="1">
              <a:off x="2067" y="11432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99" name="Arc 63">
              <a:extLst>
                <a:ext uri="{FF2B5EF4-FFF2-40B4-BE49-F238E27FC236}">
                  <a16:creationId xmlns:a16="http://schemas.microsoft.com/office/drawing/2014/main" id="{7B2AD647-E52A-4DC9-963C-AB93F157D04F}"/>
                </a:ext>
              </a:extLst>
            </p:cNvPr>
            <p:cNvSpPr>
              <a:spLocks/>
            </p:cNvSpPr>
            <p:nvPr/>
          </p:nvSpPr>
          <p:spPr bwMode="auto">
            <a:xfrm rot="5324219" flipV="1">
              <a:off x="1587" y="11785"/>
              <a:ext cx="159" cy="452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200" name="Arc 64">
              <a:extLst>
                <a:ext uri="{FF2B5EF4-FFF2-40B4-BE49-F238E27FC236}">
                  <a16:creationId xmlns:a16="http://schemas.microsoft.com/office/drawing/2014/main" id="{4937ABAB-7989-4553-B594-212BB6DC048C}"/>
                </a:ext>
              </a:extLst>
            </p:cNvPr>
            <p:cNvSpPr>
              <a:spLocks/>
            </p:cNvSpPr>
            <p:nvPr/>
          </p:nvSpPr>
          <p:spPr bwMode="auto">
            <a:xfrm rot="-2339361" flipH="1" flipV="1">
              <a:off x="2030" y="11929"/>
              <a:ext cx="439" cy="196"/>
            </a:xfrm>
            <a:custGeom>
              <a:avLst/>
              <a:gdLst>
                <a:gd name="G0" fmla="+- 18486 0 0"/>
                <a:gd name="G1" fmla="+- 21600 0 0"/>
                <a:gd name="G2" fmla="+- 21600 0 0"/>
                <a:gd name="T0" fmla="*/ 0 w 30534"/>
                <a:gd name="T1" fmla="*/ 10428 h 21600"/>
                <a:gd name="T2" fmla="*/ 30534 w 30534"/>
                <a:gd name="T3" fmla="*/ 3672 h 21600"/>
                <a:gd name="T4" fmla="*/ 18486 w 30534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534" h="21600" fill="none" extrusionOk="0">
                  <a:moveTo>
                    <a:pt x="-1" y="10427"/>
                  </a:moveTo>
                  <a:cubicBezTo>
                    <a:pt x="3911" y="3955"/>
                    <a:pt x="10923" y="0"/>
                    <a:pt x="18486" y="0"/>
                  </a:cubicBezTo>
                  <a:cubicBezTo>
                    <a:pt x="22777" y="0"/>
                    <a:pt x="26971" y="1278"/>
                    <a:pt x="30533" y="3672"/>
                  </a:cubicBezTo>
                </a:path>
                <a:path w="30534" h="21600" stroke="0" extrusionOk="0">
                  <a:moveTo>
                    <a:pt x="-1" y="10427"/>
                  </a:moveTo>
                  <a:cubicBezTo>
                    <a:pt x="3911" y="3955"/>
                    <a:pt x="10923" y="0"/>
                    <a:pt x="18486" y="0"/>
                  </a:cubicBezTo>
                  <a:cubicBezTo>
                    <a:pt x="22777" y="0"/>
                    <a:pt x="26971" y="1278"/>
                    <a:pt x="30533" y="3672"/>
                  </a:cubicBezTo>
                  <a:lnTo>
                    <a:pt x="18486" y="2160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201" name="Arc 65">
              <a:extLst>
                <a:ext uri="{FF2B5EF4-FFF2-40B4-BE49-F238E27FC236}">
                  <a16:creationId xmlns:a16="http://schemas.microsoft.com/office/drawing/2014/main" id="{5910C79D-45A4-4446-9F04-C0068C0D7160}"/>
                </a:ext>
              </a:extLst>
            </p:cNvPr>
            <p:cNvSpPr>
              <a:spLocks/>
            </p:cNvSpPr>
            <p:nvPr/>
          </p:nvSpPr>
          <p:spPr bwMode="auto">
            <a:xfrm rot="-1984503" flipH="1" flipV="1">
              <a:off x="1560" y="11929"/>
              <a:ext cx="439" cy="196"/>
            </a:xfrm>
            <a:custGeom>
              <a:avLst/>
              <a:gdLst>
                <a:gd name="G0" fmla="+- 18486 0 0"/>
                <a:gd name="G1" fmla="+- 21600 0 0"/>
                <a:gd name="G2" fmla="+- 21600 0 0"/>
                <a:gd name="T0" fmla="*/ 0 w 30534"/>
                <a:gd name="T1" fmla="*/ 10428 h 21600"/>
                <a:gd name="T2" fmla="*/ 30534 w 30534"/>
                <a:gd name="T3" fmla="*/ 3672 h 21600"/>
                <a:gd name="T4" fmla="*/ 18486 w 30534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534" h="21600" fill="none" extrusionOk="0">
                  <a:moveTo>
                    <a:pt x="-1" y="10427"/>
                  </a:moveTo>
                  <a:cubicBezTo>
                    <a:pt x="3911" y="3955"/>
                    <a:pt x="10923" y="0"/>
                    <a:pt x="18486" y="0"/>
                  </a:cubicBezTo>
                  <a:cubicBezTo>
                    <a:pt x="22777" y="0"/>
                    <a:pt x="26971" y="1278"/>
                    <a:pt x="30533" y="3672"/>
                  </a:cubicBezTo>
                </a:path>
                <a:path w="30534" h="21600" stroke="0" extrusionOk="0">
                  <a:moveTo>
                    <a:pt x="-1" y="10427"/>
                  </a:moveTo>
                  <a:cubicBezTo>
                    <a:pt x="3911" y="3955"/>
                    <a:pt x="10923" y="0"/>
                    <a:pt x="18486" y="0"/>
                  </a:cubicBezTo>
                  <a:cubicBezTo>
                    <a:pt x="22777" y="0"/>
                    <a:pt x="26971" y="1278"/>
                    <a:pt x="30533" y="3672"/>
                  </a:cubicBezTo>
                  <a:lnTo>
                    <a:pt x="18486" y="2160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</p:grpSp>
      <p:grpSp>
        <p:nvGrpSpPr>
          <p:cNvPr id="202" name="Group 56">
            <a:extLst>
              <a:ext uri="{FF2B5EF4-FFF2-40B4-BE49-F238E27FC236}">
                <a16:creationId xmlns:a16="http://schemas.microsoft.com/office/drawing/2014/main" id="{C47C4094-F43F-4216-9CF2-3FA3B456C3B3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434363" y="4650526"/>
            <a:ext cx="714375" cy="280988"/>
            <a:chOff x="1403" y="11682"/>
            <a:chExt cx="1125" cy="443"/>
          </a:xfrm>
        </p:grpSpPr>
        <p:sp>
          <p:nvSpPr>
            <p:cNvPr id="203" name="Rectangle 57">
              <a:extLst>
                <a:ext uri="{FF2B5EF4-FFF2-40B4-BE49-F238E27FC236}">
                  <a16:creationId xmlns:a16="http://schemas.microsoft.com/office/drawing/2014/main" id="{029A5C5B-CC2B-4A29-B1EF-F63B711472E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391251" flipH="1">
              <a:off x="1724" y="11524"/>
              <a:ext cx="150" cy="713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204" name="Arc 58">
              <a:extLst>
                <a:ext uri="{FF2B5EF4-FFF2-40B4-BE49-F238E27FC236}">
                  <a16:creationId xmlns:a16="http://schemas.microsoft.com/office/drawing/2014/main" id="{1D69C94C-C69C-4B73-A2EC-D3494A4B84E9}"/>
                </a:ext>
              </a:extLst>
            </p:cNvPr>
            <p:cNvSpPr>
              <a:spLocks/>
            </p:cNvSpPr>
            <p:nvPr/>
          </p:nvSpPr>
          <p:spPr bwMode="auto">
            <a:xfrm rot="5503758" flipH="1" flipV="1">
              <a:off x="1593" y="11531"/>
              <a:ext cx="159" cy="461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205" name="Line 59">
              <a:extLst>
                <a:ext uri="{FF2B5EF4-FFF2-40B4-BE49-F238E27FC236}">
                  <a16:creationId xmlns:a16="http://schemas.microsoft.com/office/drawing/2014/main" id="{33C46F18-9F95-4D57-94A0-9826ED3D67B8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3631537">
              <a:off x="1403" y="11835"/>
              <a:ext cx="76" cy="1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206" name="Line 60">
              <a:extLst>
                <a:ext uri="{FF2B5EF4-FFF2-40B4-BE49-F238E27FC236}">
                  <a16:creationId xmlns:a16="http://schemas.microsoft.com/office/drawing/2014/main" id="{A32DC960-B904-41E0-B3D1-5765A7E673B2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13988" flipH="1" flipV="1">
              <a:off x="2308" y="11669"/>
              <a:ext cx="0" cy="43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207" name="Arc 61">
              <a:extLst>
                <a:ext uri="{FF2B5EF4-FFF2-40B4-BE49-F238E27FC236}">
                  <a16:creationId xmlns:a16="http://schemas.microsoft.com/office/drawing/2014/main" id="{8CA26D2C-AD64-47B6-A5A5-FA9CC5CCAD01}"/>
                </a:ext>
              </a:extLst>
            </p:cNvPr>
            <p:cNvSpPr>
              <a:spLocks/>
            </p:cNvSpPr>
            <p:nvPr/>
          </p:nvSpPr>
          <p:spPr bwMode="auto">
            <a:xfrm rot="5324219">
              <a:off x="2064" y="11615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208" name="Arc 62">
              <a:extLst>
                <a:ext uri="{FF2B5EF4-FFF2-40B4-BE49-F238E27FC236}">
                  <a16:creationId xmlns:a16="http://schemas.microsoft.com/office/drawing/2014/main" id="{0EC947E3-E7DB-49BC-80B4-DB58AD0F0F25}"/>
                </a:ext>
              </a:extLst>
            </p:cNvPr>
            <p:cNvSpPr>
              <a:spLocks/>
            </p:cNvSpPr>
            <p:nvPr/>
          </p:nvSpPr>
          <p:spPr bwMode="auto">
            <a:xfrm rot="5503758" flipH="1">
              <a:off x="2067" y="11432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209" name="Arc 63">
              <a:extLst>
                <a:ext uri="{FF2B5EF4-FFF2-40B4-BE49-F238E27FC236}">
                  <a16:creationId xmlns:a16="http://schemas.microsoft.com/office/drawing/2014/main" id="{79CED531-8298-480B-90E0-8037AA41377D}"/>
                </a:ext>
              </a:extLst>
            </p:cNvPr>
            <p:cNvSpPr>
              <a:spLocks/>
            </p:cNvSpPr>
            <p:nvPr/>
          </p:nvSpPr>
          <p:spPr bwMode="auto">
            <a:xfrm rot="5324219" flipV="1">
              <a:off x="1587" y="11785"/>
              <a:ext cx="159" cy="452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210" name="Arc 64">
              <a:extLst>
                <a:ext uri="{FF2B5EF4-FFF2-40B4-BE49-F238E27FC236}">
                  <a16:creationId xmlns:a16="http://schemas.microsoft.com/office/drawing/2014/main" id="{7A19E09F-F9EA-4C84-A99F-6D6B326344C2}"/>
                </a:ext>
              </a:extLst>
            </p:cNvPr>
            <p:cNvSpPr>
              <a:spLocks/>
            </p:cNvSpPr>
            <p:nvPr/>
          </p:nvSpPr>
          <p:spPr bwMode="auto">
            <a:xfrm rot="-2339361" flipH="1" flipV="1">
              <a:off x="2030" y="11929"/>
              <a:ext cx="439" cy="196"/>
            </a:xfrm>
            <a:custGeom>
              <a:avLst/>
              <a:gdLst>
                <a:gd name="G0" fmla="+- 18486 0 0"/>
                <a:gd name="G1" fmla="+- 21600 0 0"/>
                <a:gd name="G2" fmla="+- 21600 0 0"/>
                <a:gd name="T0" fmla="*/ 0 w 30534"/>
                <a:gd name="T1" fmla="*/ 10428 h 21600"/>
                <a:gd name="T2" fmla="*/ 30534 w 30534"/>
                <a:gd name="T3" fmla="*/ 3672 h 21600"/>
                <a:gd name="T4" fmla="*/ 18486 w 30534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534" h="21600" fill="none" extrusionOk="0">
                  <a:moveTo>
                    <a:pt x="-1" y="10427"/>
                  </a:moveTo>
                  <a:cubicBezTo>
                    <a:pt x="3911" y="3955"/>
                    <a:pt x="10923" y="0"/>
                    <a:pt x="18486" y="0"/>
                  </a:cubicBezTo>
                  <a:cubicBezTo>
                    <a:pt x="22777" y="0"/>
                    <a:pt x="26971" y="1278"/>
                    <a:pt x="30533" y="3672"/>
                  </a:cubicBezTo>
                </a:path>
                <a:path w="30534" h="21600" stroke="0" extrusionOk="0">
                  <a:moveTo>
                    <a:pt x="-1" y="10427"/>
                  </a:moveTo>
                  <a:cubicBezTo>
                    <a:pt x="3911" y="3955"/>
                    <a:pt x="10923" y="0"/>
                    <a:pt x="18486" y="0"/>
                  </a:cubicBezTo>
                  <a:cubicBezTo>
                    <a:pt x="22777" y="0"/>
                    <a:pt x="26971" y="1278"/>
                    <a:pt x="30533" y="3672"/>
                  </a:cubicBezTo>
                  <a:lnTo>
                    <a:pt x="18486" y="2160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211" name="Arc 65">
              <a:extLst>
                <a:ext uri="{FF2B5EF4-FFF2-40B4-BE49-F238E27FC236}">
                  <a16:creationId xmlns:a16="http://schemas.microsoft.com/office/drawing/2014/main" id="{624139B2-951C-4EBE-A3A7-BC2265483A11}"/>
                </a:ext>
              </a:extLst>
            </p:cNvPr>
            <p:cNvSpPr>
              <a:spLocks/>
            </p:cNvSpPr>
            <p:nvPr/>
          </p:nvSpPr>
          <p:spPr bwMode="auto">
            <a:xfrm rot="-1984503" flipH="1" flipV="1">
              <a:off x="1560" y="11929"/>
              <a:ext cx="439" cy="196"/>
            </a:xfrm>
            <a:custGeom>
              <a:avLst/>
              <a:gdLst>
                <a:gd name="G0" fmla="+- 18486 0 0"/>
                <a:gd name="G1" fmla="+- 21600 0 0"/>
                <a:gd name="G2" fmla="+- 21600 0 0"/>
                <a:gd name="T0" fmla="*/ 0 w 30534"/>
                <a:gd name="T1" fmla="*/ 10428 h 21600"/>
                <a:gd name="T2" fmla="*/ 30534 w 30534"/>
                <a:gd name="T3" fmla="*/ 3672 h 21600"/>
                <a:gd name="T4" fmla="*/ 18486 w 30534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534" h="21600" fill="none" extrusionOk="0">
                  <a:moveTo>
                    <a:pt x="-1" y="10427"/>
                  </a:moveTo>
                  <a:cubicBezTo>
                    <a:pt x="3911" y="3955"/>
                    <a:pt x="10923" y="0"/>
                    <a:pt x="18486" y="0"/>
                  </a:cubicBezTo>
                  <a:cubicBezTo>
                    <a:pt x="22777" y="0"/>
                    <a:pt x="26971" y="1278"/>
                    <a:pt x="30533" y="3672"/>
                  </a:cubicBezTo>
                </a:path>
                <a:path w="30534" h="21600" stroke="0" extrusionOk="0">
                  <a:moveTo>
                    <a:pt x="-1" y="10427"/>
                  </a:moveTo>
                  <a:cubicBezTo>
                    <a:pt x="3911" y="3955"/>
                    <a:pt x="10923" y="0"/>
                    <a:pt x="18486" y="0"/>
                  </a:cubicBezTo>
                  <a:cubicBezTo>
                    <a:pt x="22777" y="0"/>
                    <a:pt x="26971" y="1278"/>
                    <a:pt x="30533" y="3672"/>
                  </a:cubicBezTo>
                  <a:lnTo>
                    <a:pt x="18486" y="2160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</p:grpSp>
      <p:grpSp>
        <p:nvGrpSpPr>
          <p:cNvPr id="212" name="Group 56">
            <a:extLst>
              <a:ext uri="{FF2B5EF4-FFF2-40B4-BE49-F238E27FC236}">
                <a16:creationId xmlns:a16="http://schemas.microsoft.com/office/drawing/2014/main" id="{4A203E50-2247-4DBC-BDB7-4F31EE61202F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710241" y="4640295"/>
            <a:ext cx="714375" cy="280988"/>
            <a:chOff x="1403" y="11682"/>
            <a:chExt cx="1125" cy="443"/>
          </a:xfrm>
        </p:grpSpPr>
        <p:sp>
          <p:nvSpPr>
            <p:cNvPr id="213" name="Rectangle 57">
              <a:extLst>
                <a:ext uri="{FF2B5EF4-FFF2-40B4-BE49-F238E27FC236}">
                  <a16:creationId xmlns:a16="http://schemas.microsoft.com/office/drawing/2014/main" id="{34162701-9971-4065-998D-C45179523F3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391251" flipH="1">
              <a:off x="1724" y="11524"/>
              <a:ext cx="150" cy="713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214" name="Arc 58">
              <a:extLst>
                <a:ext uri="{FF2B5EF4-FFF2-40B4-BE49-F238E27FC236}">
                  <a16:creationId xmlns:a16="http://schemas.microsoft.com/office/drawing/2014/main" id="{1F7F166D-E0E9-469F-A5AA-9C88F7B2B5F1}"/>
                </a:ext>
              </a:extLst>
            </p:cNvPr>
            <p:cNvSpPr>
              <a:spLocks/>
            </p:cNvSpPr>
            <p:nvPr/>
          </p:nvSpPr>
          <p:spPr bwMode="auto">
            <a:xfrm rot="5503758" flipH="1" flipV="1">
              <a:off x="1593" y="11531"/>
              <a:ext cx="159" cy="461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215" name="Line 59">
              <a:extLst>
                <a:ext uri="{FF2B5EF4-FFF2-40B4-BE49-F238E27FC236}">
                  <a16:creationId xmlns:a16="http://schemas.microsoft.com/office/drawing/2014/main" id="{4B547238-2CC4-4725-B1E0-0BAE2845A20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3631537">
              <a:off x="1403" y="11835"/>
              <a:ext cx="76" cy="1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216" name="Line 60">
              <a:extLst>
                <a:ext uri="{FF2B5EF4-FFF2-40B4-BE49-F238E27FC236}">
                  <a16:creationId xmlns:a16="http://schemas.microsoft.com/office/drawing/2014/main" id="{969E199A-609E-46E0-BE48-D3C679DFED61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13988" flipH="1" flipV="1">
              <a:off x="2308" y="11669"/>
              <a:ext cx="0" cy="43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217" name="Arc 61">
              <a:extLst>
                <a:ext uri="{FF2B5EF4-FFF2-40B4-BE49-F238E27FC236}">
                  <a16:creationId xmlns:a16="http://schemas.microsoft.com/office/drawing/2014/main" id="{31906CC6-14A4-4BAA-9D12-63A81B8830D1}"/>
                </a:ext>
              </a:extLst>
            </p:cNvPr>
            <p:cNvSpPr>
              <a:spLocks/>
            </p:cNvSpPr>
            <p:nvPr/>
          </p:nvSpPr>
          <p:spPr bwMode="auto">
            <a:xfrm rot="5324219">
              <a:off x="2064" y="11615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218" name="Arc 62">
              <a:extLst>
                <a:ext uri="{FF2B5EF4-FFF2-40B4-BE49-F238E27FC236}">
                  <a16:creationId xmlns:a16="http://schemas.microsoft.com/office/drawing/2014/main" id="{0FB49172-5624-4EDD-8C8D-97F9C74711BA}"/>
                </a:ext>
              </a:extLst>
            </p:cNvPr>
            <p:cNvSpPr>
              <a:spLocks/>
            </p:cNvSpPr>
            <p:nvPr/>
          </p:nvSpPr>
          <p:spPr bwMode="auto">
            <a:xfrm rot="5503758" flipH="1">
              <a:off x="2067" y="11432"/>
              <a:ext cx="196" cy="727"/>
            </a:xfrm>
            <a:custGeom>
              <a:avLst/>
              <a:gdLst>
                <a:gd name="G0" fmla="+- 0 0 0"/>
                <a:gd name="G1" fmla="+- 21484 0 0"/>
                <a:gd name="G2" fmla="+- 21600 0 0"/>
                <a:gd name="T0" fmla="*/ 2240 w 21600"/>
                <a:gd name="T1" fmla="*/ 0 h 22222"/>
                <a:gd name="T2" fmla="*/ 21587 w 21600"/>
                <a:gd name="T3" fmla="*/ 22222 h 22222"/>
                <a:gd name="T4" fmla="*/ 0 w 21600"/>
                <a:gd name="T5" fmla="*/ 21484 h 2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222" fill="none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</a:path>
                <a:path w="21600" h="22222" stroke="0" extrusionOk="0">
                  <a:moveTo>
                    <a:pt x="2239" y="0"/>
                  </a:moveTo>
                  <a:cubicBezTo>
                    <a:pt x="13242" y="1147"/>
                    <a:pt x="21600" y="10421"/>
                    <a:pt x="21600" y="21484"/>
                  </a:cubicBezTo>
                  <a:cubicBezTo>
                    <a:pt x="21600" y="21730"/>
                    <a:pt x="21595" y="21976"/>
                    <a:pt x="21587" y="22222"/>
                  </a:cubicBezTo>
                  <a:lnTo>
                    <a:pt x="0" y="21484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219" name="Arc 63">
              <a:extLst>
                <a:ext uri="{FF2B5EF4-FFF2-40B4-BE49-F238E27FC236}">
                  <a16:creationId xmlns:a16="http://schemas.microsoft.com/office/drawing/2014/main" id="{F35387EF-C700-4098-8963-DEAF181AD639}"/>
                </a:ext>
              </a:extLst>
            </p:cNvPr>
            <p:cNvSpPr>
              <a:spLocks/>
            </p:cNvSpPr>
            <p:nvPr/>
          </p:nvSpPr>
          <p:spPr bwMode="auto">
            <a:xfrm rot="5324219" flipV="1">
              <a:off x="1587" y="11785"/>
              <a:ext cx="159" cy="452"/>
            </a:xfrm>
            <a:custGeom>
              <a:avLst/>
              <a:gdLst>
                <a:gd name="G0" fmla="+- 0 0 0"/>
                <a:gd name="G1" fmla="+- 21392 0 0"/>
                <a:gd name="G2" fmla="+- 21600 0 0"/>
                <a:gd name="T0" fmla="*/ 2992 w 21600"/>
                <a:gd name="T1" fmla="*/ 0 h 23737"/>
                <a:gd name="T2" fmla="*/ 21472 w 21600"/>
                <a:gd name="T3" fmla="*/ 23737 h 23737"/>
                <a:gd name="T4" fmla="*/ 0 w 21600"/>
                <a:gd name="T5" fmla="*/ 21392 h 23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</a:path>
                <a:path w="21600" h="23737" stroke="0" extrusionOk="0">
                  <a:moveTo>
                    <a:pt x="2991" y="0"/>
                  </a:moveTo>
                  <a:cubicBezTo>
                    <a:pt x="13661" y="1492"/>
                    <a:pt x="21600" y="10618"/>
                    <a:pt x="21600" y="21392"/>
                  </a:cubicBezTo>
                  <a:cubicBezTo>
                    <a:pt x="21600" y="22175"/>
                    <a:pt x="21557" y="22958"/>
                    <a:pt x="21472" y="23737"/>
                  </a:cubicBezTo>
                  <a:lnTo>
                    <a:pt x="0" y="21392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220" name="Arc 64">
              <a:extLst>
                <a:ext uri="{FF2B5EF4-FFF2-40B4-BE49-F238E27FC236}">
                  <a16:creationId xmlns:a16="http://schemas.microsoft.com/office/drawing/2014/main" id="{74045DC5-897E-48BF-B5AB-0BF9621295F2}"/>
                </a:ext>
              </a:extLst>
            </p:cNvPr>
            <p:cNvSpPr>
              <a:spLocks/>
            </p:cNvSpPr>
            <p:nvPr/>
          </p:nvSpPr>
          <p:spPr bwMode="auto">
            <a:xfrm rot="-2339361" flipH="1" flipV="1">
              <a:off x="2030" y="11929"/>
              <a:ext cx="439" cy="196"/>
            </a:xfrm>
            <a:custGeom>
              <a:avLst/>
              <a:gdLst>
                <a:gd name="G0" fmla="+- 18486 0 0"/>
                <a:gd name="G1" fmla="+- 21600 0 0"/>
                <a:gd name="G2" fmla="+- 21600 0 0"/>
                <a:gd name="T0" fmla="*/ 0 w 30534"/>
                <a:gd name="T1" fmla="*/ 10428 h 21600"/>
                <a:gd name="T2" fmla="*/ 30534 w 30534"/>
                <a:gd name="T3" fmla="*/ 3672 h 21600"/>
                <a:gd name="T4" fmla="*/ 18486 w 30534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534" h="21600" fill="none" extrusionOk="0">
                  <a:moveTo>
                    <a:pt x="-1" y="10427"/>
                  </a:moveTo>
                  <a:cubicBezTo>
                    <a:pt x="3911" y="3955"/>
                    <a:pt x="10923" y="0"/>
                    <a:pt x="18486" y="0"/>
                  </a:cubicBezTo>
                  <a:cubicBezTo>
                    <a:pt x="22777" y="0"/>
                    <a:pt x="26971" y="1278"/>
                    <a:pt x="30533" y="3672"/>
                  </a:cubicBezTo>
                </a:path>
                <a:path w="30534" h="21600" stroke="0" extrusionOk="0">
                  <a:moveTo>
                    <a:pt x="-1" y="10427"/>
                  </a:moveTo>
                  <a:cubicBezTo>
                    <a:pt x="3911" y="3955"/>
                    <a:pt x="10923" y="0"/>
                    <a:pt x="18486" y="0"/>
                  </a:cubicBezTo>
                  <a:cubicBezTo>
                    <a:pt x="22777" y="0"/>
                    <a:pt x="26971" y="1278"/>
                    <a:pt x="30533" y="3672"/>
                  </a:cubicBezTo>
                  <a:lnTo>
                    <a:pt x="18486" y="2160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221" name="Arc 65">
              <a:extLst>
                <a:ext uri="{FF2B5EF4-FFF2-40B4-BE49-F238E27FC236}">
                  <a16:creationId xmlns:a16="http://schemas.microsoft.com/office/drawing/2014/main" id="{BBE520E9-235D-4991-900E-7F00542B039C}"/>
                </a:ext>
              </a:extLst>
            </p:cNvPr>
            <p:cNvSpPr>
              <a:spLocks/>
            </p:cNvSpPr>
            <p:nvPr/>
          </p:nvSpPr>
          <p:spPr bwMode="auto">
            <a:xfrm rot="-1984503" flipH="1" flipV="1">
              <a:off x="1560" y="11929"/>
              <a:ext cx="439" cy="196"/>
            </a:xfrm>
            <a:custGeom>
              <a:avLst/>
              <a:gdLst>
                <a:gd name="G0" fmla="+- 18486 0 0"/>
                <a:gd name="G1" fmla="+- 21600 0 0"/>
                <a:gd name="G2" fmla="+- 21600 0 0"/>
                <a:gd name="T0" fmla="*/ 0 w 30534"/>
                <a:gd name="T1" fmla="*/ 10428 h 21600"/>
                <a:gd name="T2" fmla="*/ 30534 w 30534"/>
                <a:gd name="T3" fmla="*/ 3672 h 21600"/>
                <a:gd name="T4" fmla="*/ 18486 w 30534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534" h="21600" fill="none" extrusionOk="0">
                  <a:moveTo>
                    <a:pt x="-1" y="10427"/>
                  </a:moveTo>
                  <a:cubicBezTo>
                    <a:pt x="3911" y="3955"/>
                    <a:pt x="10923" y="0"/>
                    <a:pt x="18486" y="0"/>
                  </a:cubicBezTo>
                  <a:cubicBezTo>
                    <a:pt x="22777" y="0"/>
                    <a:pt x="26971" y="1278"/>
                    <a:pt x="30533" y="3672"/>
                  </a:cubicBezTo>
                </a:path>
                <a:path w="30534" h="21600" stroke="0" extrusionOk="0">
                  <a:moveTo>
                    <a:pt x="-1" y="10427"/>
                  </a:moveTo>
                  <a:cubicBezTo>
                    <a:pt x="3911" y="3955"/>
                    <a:pt x="10923" y="0"/>
                    <a:pt x="18486" y="0"/>
                  </a:cubicBezTo>
                  <a:cubicBezTo>
                    <a:pt x="22777" y="0"/>
                    <a:pt x="26971" y="1278"/>
                    <a:pt x="30533" y="3672"/>
                  </a:cubicBezTo>
                  <a:lnTo>
                    <a:pt x="18486" y="2160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</p:grpSp>
      <p:sp>
        <p:nvSpPr>
          <p:cNvPr id="232" name="Nadpis 1">
            <a:extLst>
              <a:ext uri="{FF2B5EF4-FFF2-40B4-BE49-F238E27FC236}">
                <a16:creationId xmlns:a16="http://schemas.microsoft.com/office/drawing/2014/main" id="{DBDF5F68-4489-4419-A385-816E0F1A68ED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dirty="0"/>
              <a:t>UMIESTNENIE BRÁNY 	!KOLMO NA VIETOR! Min 7 dĺžok lode od seba – aby sa neprekrývali okruhy</a:t>
            </a:r>
          </a:p>
        </p:txBody>
      </p:sp>
    </p:spTree>
    <p:extLst>
      <p:ext uri="{BB962C8B-B14F-4D97-AF65-F5344CB8AC3E}">
        <p14:creationId xmlns:p14="http://schemas.microsoft.com/office/powerpoint/2010/main" val="1375628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0F936AC-228F-4DDB-BB44-90810A771C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ŠTART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E669B63E-17C3-4152-B5EB-E30E6A741E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0200"/>
            <a:ext cx="10515600" cy="4576763"/>
          </a:xfrm>
        </p:spPr>
        <p:txBody>
          <a:bodyPr>
            <a:normAutofit fontScale="92500" lnSpcReduction="10000"/>
          </a:bodyPr>
          <a:lstStyle/>
          <a:p>
            <a:r>
              <a:rPr lang="sk-SK" b="1" dirty="0"/>
              <a:t>ODKLAD</a:t>
            </a:r>
            <a:r>
              <a:rPr lang="sk-SK" dirty="0"/>
              <a:t> – (ak potrebné)</a:t>
            </a:r>
          </a:p>
          <a:p>
            <a:r>
              <a:rPr lang="sk-SK" b="1" dirty="0"/>
              <a:t>TABUĽA</a:t>
            </a:r>
            <a:r>
              <a:rPr lang="sk-SK" dirty="0"/>
              <a:t> - KURZ na 1. značku (0-360)  </a:t>
            </a:r>
          </a:p>
          <a:p>
            <a:r>
              <a:rPr lang="sk-SK" dirty="0">
                <a:solidFill>
                  <a:srgbClr val="FF0000"/>
                </a:solidFill>
              </a:rPr>
              <a:t>ORANŽOVÁ – ( pred výzvou, ale </a:t>
            </a:r>
            <a:r>
              <a:rPr lang="sk-SK" dirty="0" err="1">
                <a:solidFill>
                  <a:srgbClr val="FF0000"/>
                </a:solidFill>
              </a:rPr>
              <a:t>najlepsie</a:t>
            </a:r>
            <a:r>
              <a:rPr lang="sk-SK" dirty="0">
                <a:solidFill>
                  <a:srgbClr val="FF0000"/>
                </a:solidFill>
              </a:rPr>
              <a:t> 5 min do štartovej sekvencie )</a:t>
            </a:r>
          </a:p>
          <a:p>
            <a:r>
              <a:rPr lang="sk-SK" b="1" dirty="0">
                <a:highlight>
                  <a:srgbClr val="FFFF00"/>
                </a:highlight>
              </a:rPr>
              <a:t>ŠTARTOVÁ SEKVENCIA</a:t>
            </a:r>
          </a:p>
          <a:p>
            <a:pPr lvl="1"/>
            <a:r>
              <a:rPr lang="sk-SK" dirty="0"/>
              <a:t>VLAJKY</a:t>
            </a:r>
          </a:p>
          <a:p>
            <a:pPr lvl="1"/>
            <a:r>
              <a:rPr lang="sk-SK" dirty="0"/>
              <a:t>ZVUKOVÉ SIGNÁLY</a:t>
            </a:r>
          </a:p>
          <a:p>
            <a:r>
              <a:rPr lang="sk-SK" b="1" dirty="0"/>
              <a:t>ZÁZNAM</a:t>
            </a:r>
          </a:p>
          <a:p>
            <a:pPr lvl="1"/>
            <a:r>
              <a:rPr lang="sk-SK" dirty="0"/>
              <a:t>ČAS ŠTARTU</a:t>
            </a:r>
          </a:p>
          <a:p>
            <a:pPr lvl="1"/>
            <a:r>
              <a:rPr lang="sk-SK" dirty="0"/>
              <a:t>OCS lode (nevolaj)</a:t>
            </a:r>
          </a:p>
          <a:p>
            <a:pPr lvl="1"/>
            <a:r>
              <a:rPr lang="sk-SK" dirty="0"/>
              <a:t>Počet lodí na štarte -&gt; </a:t>
            </a:r>
            <a:r>
              <a:rPr lang="sk-SK" dirty="0" err="1"/>
              <a:t>bójkarom</a:t>
            </a:r>
            <a:endParaRPr lang="sk-SK" dirty="0"/>
          </a:p>
          <a:p>
            <a:r>
              <a:rPr lang="sk-SK" b="1" dirty="0"/>
              <a:t>VŠEOBECNÉ ODVOLANIE </a:t>
            </a:r>
            <a:r>
              <a:rPr lang="sk-SK" dirty="0"/>
              <a:t>(ak potrebné)</a:t>
            </a:r>
          </a:p>
          <a:p>
            <a:endParaRPr lang="sk-SK" dirty="0"/>
          </a:p>
        </p:txBody>
      </p:sp>
      <p:pic>
        <p:nvPicPr>
          <p:cNvPr id="5" name="Picture 1298">
            <a:extLst>
              <a:ext uri="{FF2B5EF4-FFF2-40B4-BE49-F238E27FC236}">
                <a16:creationId xmlns:a16="http://schemas.microsoft.com/office/drawing/2014/main" id="{CE082CE9-8ED9-4468-8D27-B1E88DB071A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9912" y="1885632"/>
            <a:ext cx="806450" cy="258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304">
            <a:extLst>
              <a:ext uri="{FF2B5EF4-FFF2-40B4-BE49-F238E27FC236}">
                <a16:creationId xmlns:a16="http://schemas.microsoft.com/office/drawing/2014/main" id="{4B56A62D-AD19-41BC-BACB-A4BAEEC9E533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45" t="48189" r="37790" b="46335"/>
          <a:stretch>
            <a:fillRect/>
          </a:stretch>
        </p:blipFill>
        <p:spPr bwMode="auto">
          <a:xfrm>
            <a:off x="7651432" y="1721405"/>
            <a:ext cx="1724660" cy="586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75">
            <a:extLst>
              <a:ext uri="{FF2B5EF4-FFF2-40B4-BE49-F238E27FC236}">
                <a16:creationId xmlns:a16="http://schemas.microsoft.com/office/drawing/2014/main" id="{DE3CA6DE-10A9-452D-8BF1-163296C61FE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9912" y="5569267"/>
            <a:ext cx="806450" cy="219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n 134">
            <a:extLst>
              <a:ext uri="{FF2B5EF4-FFF2-40B4-BE49-F238E27FC236}">
                <a16:creationId xmlns:a16="http://schemas.microsoft.com/office/drawing/2014/main" id="{493FEB67-F12C-4439-B67F-AEF03F682B7D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432" y="5267325"/>
            <a:ext cx="1170305" cy="823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27062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ACFFE65-1D92-42BF-99BF-C7C8A855A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/>
              <a:t>ODKLAD</a:t>
            </a:r>
            <a:r>
              <a:rPr lang="sk-SK" dirty="0"/>
              <a:t> – (ak potrebné)</a:t>
            </a:r>
            <a:br>
              <a:rPr lang="sk-SK" dirty="0"/>
            </a:br>
            <a:endParaRPr lang="sk-SK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4831A6CC-63F1-462D-BB53-CED5477682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133" y="1386682"/>
            <a:ext cx="10515600" cy="435133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sk-SK" b="1" dirty="0"/>
              <a:t>ZNAMENIA PRETEKOV</a:t>
            </a:r>
          </a:p>
          <a:p>
            <a:pPr marL="0" indent="0">
              <a:buNone/>
            </a:pPr>
            <a:r>
              <a:rPr lang="sk-SK" b="1" dirty="0"/>
              <a:t>Znamenia odkladu</a:t>
            </a:r>
          </a:p>
          <a:p>
            <a:pPr marL="0" indent="0">
              <a:buNone/>
            </a:pPr>
            <a:r>
              <a:rPr lang="sk-SK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AP</a:t>
            </a:r>
            <a:r>
              <a:rPr lang="sk-SK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Rozjazdy, ktoré neboli odštartované, sa </a:t>
            </a:r>
            <a:r>
              <a:rPr lang="sk-SK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odkladajú</a:t>
            </a:r>
            <a:r>
              <a:rPr lang="sk-SK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Znamenie výzvy sa dá 1 min po spustení, ak v tom čase rozjazda nie je znovu </a:t>
            </a:r>
            <a:r>
              <a:rPr lang="sk-SK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odložená</a:t>
            </a:r>
            <a:r>
              <a:rPr lang="sk-SK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alebo </a:t>
            </a:r>
            <a:r>
              <a:rPr lang="sk-SK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zrušená</a:t>
            </a:r>
            <a:r>
              <a:rPr lang="sk-SK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sk-SK" dirty="0">
              <a:latin typeface="Times New Roman" panose="02020603050405020304" pitchFamily="18" charset="0"/>
            </a:endParaRPr>
          </a:p>
          <a:p>
            <a:r>
              <a:rPr lang="sk-SK" dirty="0">
                <a:latin typeface="Times New Roman" panose="02020603050405020304" pitchFamily="18" charset="0"/>
              </a:rPr>
              <a:t>Použi kedykoľvek PRED štartom</a:t>
            </a:r>
          </a:p>
          <a:p>
            <a:r>
              <a:rPr lang="sk-SK" dirty="0">
                <a:latin typeface="Times New Roman" panose="02020603050405020304" pitchFamily="18" charset="0"/>
              </a:rPr>
              <a:t>Niečo sa nedarí? – ODKLAD:</a:t>
            </a:r>
          </a:p>
          <a:p>
            <a:pPr marL="514350" indent="-514350">
              <a:buFont typeface="+mj-lt"/>
              <a:buAutoNum type="arabicPeriod"/>
            </a:pPr>
            <a:r>
              <a:rPr lang="sk-SK" dirty="0">
                <a:latin typeface="Times New Roman" panose="02020603050405020304" pitchFamily="18" charset="0"/>
              </a:rPr>
              <a:t>Zastav STOPKY</a:t>
            </a:r>
          </a:p>
          <a:p>
            <a:pPr marL="514350" indent="-514350">
              <a:buFont typeface="+mj-lt"/>
              <a:buAutoNum type="arabicPeriod"/>
            </a:pPr>
            <a:r>
              <a:rPr lang="sk-SK" dirty="0">
                <a:latin typeface="Times New Roman" panose="02020603050405020304" pitchFamily="18" charset="0"/>
              </a:rPr>
              <a:t>VLAJKA  HORE + 2 ZVUKY</a:t>
            </a:r>
          </a:p>
          <a:p>
            <a:pPr marL="514350" indent="-514350">
              <a:buFont typeface="+mj-lt"/>
              <a:buAutoNum type="arabicPeriod"/>
            </a:pPr>
            <a:r>
              <a:rPr lang="sk-SK" dirty="0">
                <a:latin typeface="Times New Roman" panose="02020603050405020304" pitchFamily="18" charset="0"/>
              </a:rPr>
              <a:t>OPRAV, PRESKÚŠAJ, PRIPRAV SA</a:t>
            </a:r>
          </a:p>
          <a:p>
            <a:pPr marL="514350" indent="-514350">
              <a:buFont typeface="+mj-lt"/>
              <a:buAutoNum type="arabicPeriod"/>
            </a:pPr>
            <a:r>
              <a:rPr lang="sk-SK" dirty="0">
                <a:latin typeface="Times New Roman" panose="02020603050405020304" pitchFamily="18" charset="0"/>
              </a:rPr>
              <a:t>VLAJKA DOLE + 1 ZVUK + STOPKY</a:t>
            </a:r>
          </a:p>
          <a:p>
            <a:pPr marL="514350" indent="-514350">
              <a:buFont typeface="+mj-lt"/>
              <a:buAutoNum type="arabicPeriod"/>
            </a:pPr>
            <a:r>
              <a:rPr lang="sk-SK" dirty="0">
                <a:latin typeface="Times New Roman" panose="02020603050405020304" pitchFamily="18" charset="0"/>
              </a:rPr>
              <a:t>PRESNE !! Po 1 minúte – </a:t>
            </a:r>
            <a:r>
              <a:rPr lang="sk-SK" dirty="0">
                <a:highlight>
                  <a:srgbClr val="FFFF00"/>
                </a:highlight>
                <a:latin typeface="Times New Roman" panose="02020603050405020304" pitchFamily="18" charset="0"/>
              </a:rPr>
              <a:t>ŠTARTOVÁ SEKVENCIA</a:t>
            </a:r>
          </a:p>
          <a:p>
            <a:pPr marL="0" indent="0">
              <a:buNone/>
            </a:pPr>
            <a:endParaRPr lang="sk-SK" dirty="0"/>
          </a:p>
        </p:txBody>
      </p:sp>
      <p:pic>
        <p:nvPicPr>
          <p:cNvPr id="5" name="Picture 1298">
            <a:extLst>
              <a:ext uri="{FF2B5EF4-FFF2-40B4-BE49-F238E27FC236}">
                <a16:creationId xmlns:a16="http://schemas.microsoft.com/office/drawing/2014/main" id="{224610E4-D4E8-4803-A4B1-8E28E784A60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5309" y="1579087"/>
            <a:ext cx="806450" cy="258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304">
            <a:extLst>
              <a:ext uri="{FF2B5EF4-FFF2-40B4-BE49-F238E27FC236}">
                <a16:creationId xmlns:a16="http://schemas.microsoft.com/office/drawing/2014/main" id="{7D07C7C1-9AF3-447B-B68A-3A747EFABDD5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45" t="48189" r="37790" b="46335"/>
          <a:stretch>
            <a:fillRect/>
          </a:stretch>
        </p:blipFill>
        <p:spPr bwMode="auto">
          <a:xfrm>
            <a:off x="5997575" y="1397318"/>
            <a:ext cx="1724660" cy="586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7422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194C392-EA39-4632-A596-79A647910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PRETEKOVÁ KOMISIA	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EAC66FB3-5B24-497C-B1AF-04020260FA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Bezpečná rozjazda</a:t>
            </a:r>
          </a:p>
          <a:p>
            <a:r>
              <a:rPr lang="sk-SK" dirty="0"/>
              <a:t>Organizovaná rozjazda</a:t>
            </a:r>
          </a:p>
          <a:p>
            <a:r>
              <a:rPr lang="sk-SK" dirty="0"/>
              <a:t>Neurob nič, čo zmätie pretekárov</a:t>
            </a:r>
          </a:p>
          <a:p>
            <a:r>
              <a:rPr lang="sk-SK" dirty="0"/>
              <a:t>Rovnaké zaobchádzanie so všetkými pretekármi</a:t>
            </a:r>
          </a:p>
          <a:p>
            <a:r>
              <a:rPr lang="sk-SK" dirty="0"/>
              <a:t>Uži si pekný deň na vode</a:t>
            </a:r>
          </a:p>
        </p:txBody>
      </p:sp>
    </p:spTree>
    <p:extLst>
      <p:ext uri="{BB962C8B-B14F-4D97-AF65-F5344CB8AC3E}">
        <p14:creationId xmlns:p14="http://schemas.microsoft.com/office/powerpoint/2010/main" val="361133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0DC1EB73-29F0-41AF-ACC8-E60D8D2199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69879"/>
            <a:ext cx="10515600" cy="1550035"/>
          </a:xfrm>
          <a:ln>
            <a:noFill/>
            <a:prstDash val="solid"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b="1" dirty="0"/>
              <a:t>ZNAMENIA PRETEKOV</a:t>
            </a:r>
          </a:p>
          <a:p>
            <a:pPr marL="0" indent="0">
              <a:buNone/>
            </a:pPr>
            <a:r>
              <a:rPr lang="cs-CZ" b="1" dirty="0" err="1"/>
              <a:t>Iné</a:t>
            </a:r>
            <a:r>
              <a:rPr lang="cs-CZ" b="1" dirty="0"/>
              <a:t> </a:t>
            </a:r>
            <a:r>
              <a:rPr lang="cs-CZ" b="1" dirty="0" err="1"/>
              <a:t>znamenia</a:t>
            </a:r>
            <a:endParaRPr lang="cs-CZ" b="1" dirty="0"/>
          </a:p>
          <a:p>
            <a:pPr marL="0" indent="0">
              <a:buNone/>
            </a:pPr>
            <a:r>
              <a:rPr lang="sk-SK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Y</a:t>
            </a:r>
            <a:r>
              <a:rPr lang="sk-SK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Oblečte si osobnú záchrannú vestu. </a:t>
            </a:r>
            <a:r>
              <a:rPr lang="sk-SK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(pozri pravidlo 40)</a:t>
            </a:r>
          </a:p>
          <a:p>
            <a:pPr marL="0" indent="0">
              <a:buNone/>
            </a:pPr>
            <a:endParaRPr lang="sk-SK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8566D5C9-665F-4E24-9124-273BC1910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3080"/>
          </a:xfrm>
        </p:spPr>
        <p:txBody>
          <a:bodyPr/>
          <a:lstStyle/>
          <a:p>
            <a:r>
              <a:rPr lang="sk-SK" b="1" dirty="0">
                <a:latin typeface="+mn-lt"/>
              </a:rPr>
              <a:t>VIETOR NAD 7m/s ?</a:t>
            </a:r>
          </a:p>
        </p:txBody>
      </p:sp>
      <p:sp>
        <p:nvSpPr>
          <p:cNvPr id="4" name="Text Box 1370">
            <a:extLst>
              <a:ext uri="{FF2B5EF4-FFF2-40B4-BE49-F238E27FC236}">
                <a16:creationId xmlns:a16="http://schemas.microsoft.com/office/drawing/2014/main" id="{0AB2A676-6719-4FE3-BD8C-FAF9CDBE65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8930" y="3544570"/>
            <a:ext cx="1374140" cy="94805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l">
              <a:spcAft>
                <a:spcPts val="0"/>
              </a:spcAft>
            </a:pPr>
            <a:endParaRPr lang="sk-SK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C2131A6D-6D9C-4089-B5DC-A4E6477D43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42002" y="303312"/>
            <a:ext cx="110799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sk-SK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	</a:t>
            </a:r>
            <a:endParaRPr kumimoji="0" lang="cs-CZ" altLang="sk-SK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Zástupný objekt pre obsah 2">
            <a:extLst>
              <a:ext uri="{FF2B5EF4-FFF2-40B4-BE49-F238E27FC236}">
                <a16:creationId xmlns:a16="http://schemas.microsoft.com/office/drawing/2014/main" id="{8D78C241-901C-4A6C-9359-C7B119B8D1CC}"/>
              </a:ext>
            </a:extLst>
          </p:cNvPr>
          <p:cNvSpPr txBox="1">
            <a:spLocks/>
          </p:cNvSpPr>
          <p:nvPr/>
        </p:nvSpPr>
        <p:spPr>
          <a:xfrm>
            <a:off x="838199" y="3181588"/>
            <a:ext cx="10515599" cy="2106533"/>
          </a:xfrm>
          <a:prstGeom prst="rect">
            <a:avLst/>
          </a:prstGeom>
          <a:ln>
            <a:solidFill>
              <a:schemeClr val="tx1"/>
            </a:solidFill>
            <a:prstDash val="solid"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k-SK" altLang="sk-SK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sk-SK" altLang="sk-SK" b="1" dirty="0" bmk="">
                <a:latin typeface="Times New Roman" panose="02020603050405020304" pitchFamily="18" charset="0"/>
                <a:cs typeface="Times New Roman" panose="02020603050405020304" pitchFamily="18" charset="0"/>
              </a:rPr>
              <a:t>0	OSOBNÉ ZÁCHRANNÉ VESTY</a:t>
            </a:r>
            <a:endParaRPr lang="sk-SK" altLang="sk-SK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cs-CZ" altLang="sk-SK" sz="2000" dirty="0" err="1">
                <a:latin typeface="Arial" panose="020B0604020202020204" pitchFamily="34" charset="0"/>
                <a:ea typeface="Times New Roman" panose="02020603050405020304" pitchFamily="18" charset="0"/>
              </a:rPr>
              <a:t>Ak</a:t>
            </a:r>
            <a:r>
              <a:rPr lang="cs-CZ" altLang="sk-SK" sz="20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cs-CZ" altLang="sk-SK" sz="2000" dirty="0" err="1">
                <a:latin typeface="Arial" panose="020B0604020202020204" pitchFamily="34" charset="0"/>
                <a:ea typeface="Times New Roman" panose="02020603050405020304" pitchFamily="18" charset="0"/>
              </a:rPr>
              <a:t>sa</a:t>
            </a:r>
            <a:r>
              <a:rPr lang="cs-CZ" altLang="sk-SK" sz="20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cs-CZ" altLang="sk-SK" sz="2000" dirty="0" err="1">
                <a:latin typeface="Arial" panose="020B0604020202020204" pitchFamily="34" charset="0"/>
                <a:ea typeface="Times New Roman" panose="02020603050405020304" pitchFamily="18" charset="0"/>
              </a:rPr>
              <a:t>vyvesí</a:t>
            </a:r>
            <a:r>
              <a:rPr lang="cs-CZ" altLang="sk-SK" sz="2000" dirty="0">
                <a:latin typeface="Arial" panose="020B0604020202020204" pitchFamily="34" charset="0"/>
                <a:ea typeface="Times New Roman" panose="02020603050405020304" pitchFamily="18" charset="0"/>
              </a:rPr>
              <a:t> vlajka Y s </a:t>
            </a:r>
            <a:r>
              <a:rPr lang="cs-CZ" altLang="sk-SK" sz="2000" dirty="0" err="1">
                <a:latin typeface="Arial" panose="020B0604020202020204" pitchFamily="34" charset="0"/>
                <a:ea typeface="Times New Roman" panose="02020603050405020304" pitchFamily="18" charset="0"/>
              </a:rPr>
              <a:t>jedným</a:t>
            </a:r>
            <a:r>
              <a:rPr lang="cs-CZ" altLang="sk-SK" sz="20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cs-CZ" altLang="sk-SK" sz="2000" dirty="0" err="1">
                <a:latin typeface="Arial" panose="020B0604020202020204" pitchFamily="34" charset="0"/>
                <a:ea typeface="Times New Roman" panose="02020603050405020304" pitchFamily="18" charset="0"/>
              </a:rPr>
              <a:t>zvukom</a:t>
            </a:r>
            <a:r>
              <a:rPr lang="cs-CZ" altLang="sk-SK" sz="20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cs-CZ" altLang="sk-SK" sz="2000" dirty="0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pred </a:t>
            </a:r>
            <a:r>
              <a:rPr lang="cs-CZ" altLang="sk-SK" sz="2000" dirty="0" err="1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alebo</a:t>
            </a:r>
            <a:r>
              <a:rPr lang="cs-CZ" altLang="sk-SK" sz="2000" dirty="0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 spolu s vyzývacím znamením</a:t>
            </a:r>
            <a:r>
              <a:rPr lang="cs-CZ" altLang="sk-SK" sz="2000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cs-CZ" altLang="sk-SK" sz="2000" dirty="0" err="1">
                <a:latin typeface="Arial" panose="020B0604020202020204" pitchFamily="34" charset="0"/>
                <a:ea typeface="Times New Roman" panose="02020603050405020304" pitchFamily="18" charset="0"/>
              </a:rPr>
              <a:t>pretekári</a:t>
            </a:r>
            <a:r>
              <a:rPr lang="cs-CZ" altLang="sk-SK" sz="20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cs-CZ" altLang="sk-SK" sz="2000" dirty="0" err="1">
                <a:latin typeface="Arial" panose="020B0604020202020204" pitchFamily="34" charset="0"/>
                <a:ea typeface="Times New Roman" panose="02020603050405020304" pitchFamily="18" charset="0"/>
              </a:rPr>
              <a:t>musia</a:t>
            </a:r>
            <a:r>
              <a:rPr lang="cs-CZ" altLang="sk-SK" sz="2000" dirty="0">
                <a:latin typeface="Arial" panose="020B0604020202020204" pitchFamily="34" charset="0"/>
                <a:ea typeface="Times New Roman" panose="02020603050405020304" pitchFamily="18" charset="0"/>
              </a:rPr>
              <a:t> mať oblečené </a:t>
            </a:r>
            <a:r>
              <a:rPr lang="cs-CZ" altLang="sk-SK" sz="2000" dirty="0" err="1">
                <a:latin typeface="Arial" panose="020B0604020202020204" pitchFamily="34" charset="0"/>
                <a:ea typeface="Times New Roman" panose="02020603050405020304" pitchFamily="18" charset="0"/>
              </a:rPr>
              <a:t>osobné</a:t>
            </a:r>
            <a:r>
              <a:rPr lang="cs-CZ" altLang="sk-SK" sz="2000" dirty="0">
                <a:latin typeface="Arial" panose="020B0604020202020204" pitchFamily="34" charset="0"/>
                <a:ea typeface="Times New Roman" panose="02020603050405020304" pitchFamily="18" charset="0"/>
              </a:rPr>
              <a:t> záchranné vesty, s </a:t>
            </a:r>
            <a:r>
              <a:rPr lang="cs-CZ" altLang="sk-SK" sz="2000" dirty="0" err="1">
                <a:latin typeface="Arial" panose="020B0604020202020204" pitchFamily="34" charset="0"/>
                <a:ea typeface="Times New Roman" panose="02020603050405020304" pitchFamily="18" charset="0"/>
              </a:rPr>
              <a:t>výnimkou</a:t>
            </a:r>
            <a:r>
              <a:rPr lang="cs-CZ" altLang="sk-SK" sz="20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cs-CZ" altLang="sk-SK" sz="2000" dirty="0" err="1">
                <a:latin typeface="Arial" panose="020B0604020202020204" pitchFamily="34" charset="0"/>
                <a:ea typeface="Times New Roman" panose="02020603050405020304" pitchFamily="18" charset="0"/>
              </a:rPr>
              <a:t>krátkeho</a:t>
            </a:r>
            <a:r>
              <a:rPr lang="cs-CZ" altLang="sk-SK" sz="2000" dirty="0">
                <a:latin typeface="Arial" panose="020B0604020202020204" pitchFamily="34" charset="0"/>
                <a:ea typeface="Times New Roman" panose="02020603050405020304" pitchFamily="18" charset="0"/>
              </a:rPr>
              <a:t> času na </a:t>
            </a:r>
            <a:r>
              <a:rPr lang="cs-CZ" altLang="sk-SK" sz="2000" dirty="0" err="1">
                <a:latin typeface="Arial" panose="020B0604020202020204" pitchFamily="34" charset="0"/>
                <a:ea typeface="Times New Roman" panose="02020603050405020304" pitchFamily="18" charset="0"/>
              </a:rPr>
              <a:t>prezlečenie</a:t>
            </a:r>
            <a:r>
              <a:rPr lang="cs-CZ" altLang="sk-SK" sz="20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cs-CZ" altLang="sk-SK" sz="2000" dirty="0" err="1">
                <a:latin typeface="Arial" panose="020B0604020202020204" pitchFamily="34" charset="0"/>
                <a:ea typeface="Times New Roman" panose="02020603050405020304" pitchFamily="18" charset="0"/>
              </a:rPr>
              <a:t>alebo</a:t>
            </a:r>
            <a:r>
              <a:rPr lang="cs-CZ" altLang="sk-SK" sz="2000" dirty="0">
                <a:latin typeface="Arial" panose="020B0604020202020204" pitchFamily="34" charset="0"/>
                <a:ea typeface="Times New Roman" panose="02020603050405020304" pitchFamily="18" charset="0"/>
              </a:rPr>
              <a:t> úpravu </a:t>
            </a:r>
            <a:r>
              <a:rPr lang="cs-CZ" altLang="sk-SK" sz="2000" dirty="0" err="1">
                <a:latin typeface="Arial" panose="020B0604020202020204" pitchFamily="34" charset="0"/>
                <a:ea typeface="Times New Roman" panose="02020603050405020304" pitchFamily="18" charset="0"/>
              </a:rPr>
              <a:t>odevu</a:t>
            </a:r>
            <a:r>
              <a:rPr lang="cs-CZ" altLang="sk-SK" sz="2000" dirty="0">
                <a:latin typeface="Arial" panose="020B0604020202020204" pitchFamily="34" charset="0"/>
                <a:ea typeface="Times New Roman" panose="02020603050405020304" pitchFamily="18" charset="0"/>
              </a:rPr>
              <a:t> či </a:t>
            </a:r>
            <a:r>
              <a:rPr lang="cs-CZ" altLang="sk-SK" sz="2000" dirty="0" err="1">
                <a:latin typeface="Arial" panose="020B0604020202020204" pitchFamily="34" charset="0"/>
                <a:ea typeface="Times New Roman" panose="02020603050405020304" pitchFamily="18" charset="0"/>
              </a:rPr>
              <a:t>osobného</a:t>
            </a:r>
            <a:r>
              <a:rPr lang="cs-CZ" altLang="sk-SK" sz="20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cs-CZ" altLang="sk-SK" sz="2000" dirty="0" err="1">
                <a:latin typeface="Arial" panose="020B0604020202020204" pitchFamily="34" charset="0"/>
                <a:ea typeface="Times New Roman" panose="02020603050405020304" pitchFamily="18" charset="0"/>
              </a:rPr>
              <a:t>výstroja</a:t>
            </a:r>
            <a:r>
              <a:rPr lang="cs-CZ" altLang="sk-SK" sz="20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cs-CZ" altLang="sk-SK" sz="2000" dirty="0" err="1">
                <a:latin typeface="Arial" panose="020B0604020202020204" pitchFamily="34" charset="0"/>
                <a:ea typeface="Times New Roman" panose="02020603050405020304" pitchFamily="18" charset="0"/>
              </a:rPr>
              <a:t>Keď</a:t>
            </a:r>
            <a:r>
              <a:rPr lang="cs-CZ" altLang="sk-SK" sz="2000" dirty="0">
                <a:latin typeface="Arial" panose="020B0604020202020204" pitchFamily="34" charset="0"/>
                <a:ea typeface="Times New Roman" panose="02020603050405020304" pitchFamily="18" charset="0"/>
              </a:rPr>
              <a:t> je </a:t>
            </a:r>
            <a:r>
              <a:rPr lang="cs-CZ" altLang="sk-SK" sz="2000" dirty="0" err="1">
                <a:latin typeface="Arial" panose="020B0604020202020204" pitchFamily="34" charset="0"/>
                <a:ea typeface="Times New Roman" panose="02020603050405020304" pitchFamily="18" charset="0"/>
              </a:rPr>
              <a:t>vyvesená</a:t>
            </a:r>
            <a:r>
              <a:rPr lang="cs-CZ" altLang="sk-SK" sz="2000" dirty="0">
                <a:latin typeface="Arial" panose="020B0604020202020204" pitchFamily="34" charset="0"/>
                <a:ea typeface="Times New Roman" panose="02020603050405020304" pitchFamily="18" charset="0"/>
              </a:rPr>
              <a:t> vlajka </a:t>
            </a:r>
            <a:r>
              <a:rPr lang="cs-CZ" altLang="sk-SK" sz="2000" dirty="0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Y na </a:t>
            </a:r>
            <a:r>
              <a:rPr lang="cs-CZ" altLang="sk-SK" sz="2000" dirty="0" err="1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brehu</a:t>
            </a:r>
            <a:r>
              <a:rPr lang="cs-CZ" altLang="sk-SK" sz="2000" dirty="0">
                <a:latin typeface="Arial" panose="020B0604020202020204" pitchFamily="34" charset="0"/>
                <a:ea typeface="Times New Roman" panose="02020603050405020304" pitchFamily="18" charset="0"/>
              </a:rPr>
              <a:t>, toto pravidlo platí celý čas, </a:t>
            </a:r>
            <a:r>
              <a:rPr lang="cs-CZ" altLang="sk-SK" sz="2000" dirty="0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kým je loď na </a:t>
            </a:r>
            <a:r>
              <a:rPr lang="cs-CZ" altLang="sk-SK" sz="2000" dirty="0" err="1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vode</a:t>
            </a:r>
            <a:r>
              <a:rPr lang="cs-CZ" altLang="sk-SK" sz="2000" dirty="0">
                <a:latin typeface="Arial" panose="020B0604020202020204" pitchFamily="34" charset="0"/>
                <a:ea typeface="Times New Roman" panose="02020603050405020304" pitchFamily="18" charset="0"/>
              </a:rPr>
              <a:t>. Mokré ani suché obleky </a:t>
            </a:r>
            <a:r>
              <a:rPr lang="cs-CZ" altLang="sk-SK" sz="2000" dirty="0" err="1">
                <a:latin typeface="Arial" panose="020B0604020202020204" pitchFamily="34" charset="0"/>
                <a:ea typeface="Times New Roman" panose="02020603050405020304" pitchFamily="18" charset="0"/>
              </a:rPr>
              <a:t>nie</a:t>
            </a:r>
            <a:r>
              <a:rPr lang="cs-CZ" altLang="sk-SK" sz="2000" dirty="0">
                <a:latin typeface="Arial" panose="020B0604020202020204" pitchFamily="34" charset="0"/>
                <a:ea typeface="Times New Roman" panose="02020603050405020304" pitchFamily="18" charset="0"/>
              </a:rPr>
              <a:t> sú </a:t>
            </a:r>
            <a:r>
              <a:rPr lang="cs-CZ" altLang="sk-SK" sz="2000" dirty="0" err="1">
                <a:latin typeface="Arial" panose="020B0604020202020204" pitchFamily="34" charset="0"/>
                <a:ea typeface="Times New Roman" panose="02020603050405020304" pitchFamily="18" charset="0"/>
              </a:rPr>
              <a:t>osobnými</a:t>
            </a:r>
            <a:r>
              <a:rPr lang="cs-CZ" altLang="sk-SK" sz="2000" dirty="0">
                <a:latin typeface="Arial" panose="020B0604020202020204" pitchFamily="34" charset="0"/>
                <a:ea typeface="Times New Roman" panose="02020603050405020304" pitchFamily="18" charset="0"/>
              </a:rPr>
              <a:t> záchrannými vestami.</a:t>
            </a:r>
            <a:endParaRPr lang="sk-SK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125" name="Picture 5" descr="SÃºvisiaci obrÃ¡zok">
            <a:extLst>
              <a:ext uri="{FF2B5EF4-FFF2-40B4-BE49-F238E27FC236}">
                <a16:creationId xmlns:a16="http://schemas.microsoft.com/office/drawing/2014/main" id="{9D3C3E5A-4EA1-4FB7-ABFD-4A1DF59259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4565" y="303312"/>
            <a:ext cx="2183605" cy="2183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VÃ½sledok vyhÄ¾adÃ¡vania obrÃ¡zkov pre dopyt zÃ¡chrannÃ¡ vesta">
            <a:extLst>
              <a:ext uri="{FF2B5EF4-FFF2-40B4-BE49-F238E27FC236}">
                <a16:creationId xmlns:a16="http://schemas.microsoft.com/office/drawing/2014/main" id="{83066359-DCD8-413C-8503-BA37302063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0" y="408067"/>
            <a:ext cx="2200275" cy="220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Rovná spojnica 11">
            <a:extLst>
              <a:ext uri="{FF2B5EF4-FFF2-40B4-BE49-F238E27FC236}">
                <a16:creationId xmlns:a16="http://schemas.microsoft.com/office/drawing/2014/main" id="{5E67AD19-DE5A-4910-ADD2-BCD140510453}"/>
              </a:ext>
            </a:extLst>
          </p:cNvPr>
          <p:cNvCxnSpPr>
            <a:cxnSpLocks/>
          </p:cNvCxnSpPr>
          <p:nvPr/>
        </p:nvCxnSpPr>
        <p:spPr>
          <a:xfrm>
            <a:off x="10039350" y="581522"/>
            <a:ext cx="1842452" cy="1533911"/>
          </a:xfrm>
          <a:prstGeom prst="line">
            <a:avLst/>
          </a:prstGeom>
          <a:ln w="825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ovná spojnica 14">
            <a:extLst>
              <a:ext uri="{FF2B5EF4-FFF2-40B4-BE49-F238E27FC236}">
                <a16:creationId xmlns:a16="http://schemas.microsoft.com/office/drawing/2014/main" id="{0CD671C6-DC11-40AC-970F-8CEBB0F8CB51}"/>
              </a:ext>
            </a:extLst>
          </p:cNvPr>
          <p:cNvCxnSpPr>
            <a:cxnSpLocks/>
          </p:cNvCxnSpPr>
          <p:nvPr/>
        </p:nvCxnSpPr>
        <p:spPr>
          <a:xfrm flipV="1">
            <a:off x="9906000" y="457200"/>
            <a:ext cx="1920240" cy="1596559"/>
          </a:xfrm>
          <a:prstGeom prst="line">
            <a:avLst/>
          </a:prstGeom>
          <a:ln w="825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1378">
            <a:extLst>
              <a:ext uri="{FF2B5EF4-FFF2-40B4-BE49-F238E27FC236}">
                <a16:creationId xmlns:a16="http://schemas.microsoft.com/office/drawing/2014/main" id="{5504F38B-C5A5-4AD4-AA79-945FBED729A8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042" b="1036"/>
          <a:stretch>
            <a:fillRect/>
          </a:stretch>
        </p:blipFill>
        <p:spPr bwMode="auto">
          <a:xfrm>
            <a:off x="6903085" y="2326798"/>
            <a:ext cx="291465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42">
            <a:extLst>
              <a:ext uri="{FF2B5EF4-FFF2-40B4-BE49-F238E27FC236}">
                <a16:creationId xmlns:a16="http://schemas.microsoft.com/office/drawing/2014/main" id="{AA8EDFF0-4203-4D98-B87D-5DFB91E72302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1370" y="1738948"/>
            <a:ext cx="901700" cy="855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Picture 9" descr="VÃ½sledok vyhÄ¾adÃ¡vania obrÃ¡zkov pre dopyt pÃ­Å¡Å¥alka Å¡portovÃ¡">
            <a:extLst>
              <a:ext uri="{FF2B5EF4-FFF2-40B4-BE49-F238E27FC236}">
                <a16:creationId xmlns:a16="http://schemas.microsoft.com/office/drawing/2014/main" id="{3522FDE3-D67C-4EDA-B8CD-9DCF6F88C1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66" b="29486"/>
          <a:stretch/>
        </p:blipFill>
        <p:spPr bwMode="auto">
          <a:xfrm>
            <a:off x="9889013" y="2549048"/>
            <a:ext cx="2143125" cy="106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BlokTextu 16">
            <a:extLst>
              <a:ext uri="{FF2B5EF4-FFF2-40B4-BE49-F238E27FC236}">
                <a16:creationId xmlns:a16="http://schemas.microsoft.com/office/drawing/2014/main" id="{03FF84BF-EC9C-4045-A4D0-5EAF8D621725}"/>
              </a:ext>
            </a:extLst>
          </p:cNvPr>
          <p:cNvSpPr txBox="1"/>
          <p:nvPr/>
        </p:nvSpPr>
        <p:spPr>
          <a:xfrm>
            <a:off x="1028699" y="5651213"/>
            <a:ext cx="68151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b="1" dirty="0"/>
              <a:t>VYVES S JEDNÝM ZVUKOM !!!</a:t>
            </a:r>
          </a:p>
        </p:txBody>
      </p:sp>
      <p:pic>
        <p:nvPicPr>
          <p:cNvPr id="21" name="Picture 9" descr="VÃ½sledok vyhÄ¾adÃ¡vania obrÃ¡zkov pre dopyt pÃ­Å¡Å¥alka Å¡portovÃ¡">
            <a:extLst>
              <a:ext uri="{FF2B5EF4-FFF2-40B4-BE49-F238E27FC236}">
                <a16:creationId xmlns:a16="http://schemas.microsoft.com/office/drawing/2014/main" id="{56C35C93-BC60-4F2A-9C26-4A1A874186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66" b="29486"/>
          <a:stretch/>
        </p:blipFill>
        <p:spPr bwMode="auto">
          <a:xfrm>
            <a:off x="6903085" y="5486400"/>
            <a:ext cx="2143125" cy="106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6670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4499F99-B1C6-43D5-8F0D-EA68D63430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b="1" dirty="0">
                <a:highlight>
                  <a:srgbClr val="FFFF00"/>
                </a:highlight>
              </a:rPr>
              <a:t>ŠTARTOVÁ SEKVENCIA – </a:t>
            </a:r>
            <a:br>
              <a:rPr lang="sk-SK" b="1" dirty="0">
                <a:highlight>
                  <a:srgbClr val="FFFF00"/>
                </a:highlight>
              </a:rPr>
            </a:br>
            <a:r>
              <a:rPr lang="sk-SK" b="1" dirty="0"/>
              <a:t>PPJ 26	ŠTARTOVANIE ROZJÁZD</a:t>
            </a:r>
            <a:endParaRPr lang="sk-SK" dirty="0"/>
          </a:p>
        </p:txBody>
      </p:sp>
      <p:graphicFrame>
        <p:nvGraphicFramePr>
          <p:cNvPr id="4" name="Zástupný objekt pre obsah 3">
            <a:extLst>
              <a:ext uri="{FF2B5EF4-FFF2-40B4-BE49-F238E27FC236}">
                <a16:creationId xmlns:a16="http://schemas.microsoft.com/office/drawing/2014/main" id="{BD495039-F198-4260-ACB4-FD33495DF99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3610328"/>
              </p:ext>
            </p:extLst>
          </p:nvPr>
        </p:nvGraphicFramePr>
        <p:xfrm>
          <a:off x="495300" y="1927225"/>
          <a:ext cx="10858500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9300">
                  <a:extLst>
                    <a:ext uri="{9D8B030D-6E8A-4147-A177-3AD203B41FA5}">
                      <a16:colId xmlns:a16="http://schemas.microsoft.com/office/drawing/2014/main" val="1492145214"/>
                    </a:ext>
                  </a:extLst>
                </a:gridCol>
                <a:gridCol w="3035300">
                  <a:extLst>
                    <a:ext uri="{9D8B030D-6E8A-4147-A177-3AD203B41FA5}">
                      <a16:colId xmlns:a16="http://schemas.microsoft.com/office/drawing/2014/main" val="422733568"/>
                    </a:ext>
                  </a:extLst>
                </a:gridCol>
                <a:gridCol w="1952625">
                  <a:extLst>
                    <a:ext uri="{9D8B030D-6E8A-4147-A177-3AD203B41FA5}">
                      <a16:colId xmlns:a16="http://schemas.microsoft.com/office/drawing/2014/main" val="3893903248"/>
                    </a:ext>
                  </a:extLst>
                </a:gridCol>
                <a:gridCol w="1609725">
                  <a:extLst>
                    <a:ext uri="{9D8B030D-6E8A-4147-A177-3AD203B41FA5}">
                      <a16:colId xmlns:a16="http://schemas.microsoft.com/office/drawing/2014/main" val="3188000398"/>
                    </a:ext>
                  </a:extLst>
                </a:gridCol>
                <a:gridCol w="971550">
                  <a:extLst>
                    <a:ext uri="{9D8B030D-6E8A-4147-A177-3AD203B41FA5}">
                      <a16:colId xmlns:a16="http://schemas.microsoft.com/office/drawing/2014/main" val="27948003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sk-SK" sz="4800" dirty="0"/>
                        <a:t>ZNAMENIE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sz="4800" dirty="0"/>
                        <a:t>VLAJKA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sz="4800" dirty="0"/>
                        <a:t>AKCIA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sz="4800" dirty="0"/>
                        <a:t>ZVUK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dirty="0"/>
                        <a:t>Min do štartu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21331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k-SK" sz="5400" dirty="0"/>
                        <a:t>VÝZVA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sz="5400" dirty="0"/>
                        <a:t>TRIEDY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k-SK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k-SK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5400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16402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k-SK" sz="5400" dirty="0"/>
                        <a:t>PRÍPRAVA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sz="5400" dirty="0"/>
                        <a:t>PAPA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k-SK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k-SK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54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2436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k-SK" sz="5400" dirty="0"/>
                        <a:t>MINÚTA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sz="5400" dirty="0"/>
                        <a:t>PAPA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k-SK" sz="5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k-SK" sz="5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5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36263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k-SK" sz="5400" dirty="0"/>
                        <a:t>ŠTART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sz="5400" dirty="0"/>
                        <a:t>TRIEDY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k-SK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k-SK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5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6710675"/>
                  </a:ext>
                </a:extLst>
              </a:tr>
            </a:tbl>
          </a:graphicData>
        </a:graphic>
      </p:graphicFrame>
      <p:pic>
        <p:nvPicPr>
          <p:cNvPr id="7170" name="Picture 2" descr="Soubor:Finn insigna.png">
            <a:extLst>
              <a:ext uri="{FF2B5EF4-FFF2-40B4-BE49-F238E27FC236}">
                <a16:creationId xmlns:a16="http://schemas.microsoft.com/office/drawing/2014/main" id="{190CC0AA-7DBB-4552-8AF4-405BCF9DB3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605" y="2864128"/>
            <a:ext cx="1639534" cy="6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Šípka: nahor 5">
            <a:extLst>
              <a:ext uri="{FF2B5EF4-FFF2-40B4-BE49-F238E27FC236}">
                <a16:creationId xmlns:a16="http://schemas.microsoft.com/office/drawing/2014/main" id="{82CC9738-B7E5-41EB-9D86-A2035A02A3F9}"/>
              </a:ext>
            </a:extLst>
          </p:cNvPr>
          <p:cNvSpPr/>
          <p:nvPr/>
        </p:nvSpPr>
        <p:spPr>
          <a:xfrm>
            <a:off x="7874000" y="2897585"/>
            <a:ext cx="419100" cy="61277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Ovál 6">
            <a:extLst>
              <a:ext uri="{FF2B5EF4-FFF2-40B4-BE49-F238E27FC236}">
                <a16:creationId xmlns:a16="http://schemas.microsoft.com/office/drawing/2014/main" id="{83B3C09A-1B76-482F-B11D-B59CC8F30A54}"/>
              </a:ext>
            </a:extLst>
          </p:cNvPr>
          <p:cNvSpPr/>
          <p:nvPr/>
        </p:nvSpPr>
        <p:spPr>
          <a:xfrm>
            <a:off x="9029700" y="31242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9" name="Imagen 146">
            <a:extLst>
              <a:ext uri="{FF2B5EF4-FFF2-40B4-BE49-F238E27FC236}">
                <a16:creationId xmlns:a16="http://schemas.microsoft.com/office/drawing/2014/main" id="{A5BC5456-4B74-47AC-9654-C4EC522D3812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7950" y="3700441"/>
            <a:ext cx="901700" cy="855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Šípka: nahor 9">
            <a:extLst>
              <a:ext uri="{FF2B5EF4-FFF2-40B4-BE49-F238E27FC236}">
                <a16:creationId xmlns:a16="http://schemas.microsoft.com/office/drawing/2014/main" id="{60DA01C0-DD8E-46E1-8002-43FFD95E345F}"/>
              </a:ext>
            </a:extLst>
          </p:cNvPr>
          <p:cNvSpPr/>
          <p:nvPr/>
        </p:nvSpPr>
        <p:spPr>
          <a:xfrm>
            <a:off x="7534275" y="3898901"/>
            <a:ext cx="419100" cy="61277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1" name="Ovál 10">
            <a:extLst>
              <a:ext uri="{FF2B5EF4-FFF2-40B4-BE49-F238E27FC236}">
                <a16:creationId xmlns:a16="http://schemas.microsoft.com/office/drawing/2014/main" id="{7F17A5C5-2166-46FE-A22F-68C024068C09}"/>
              </a:ext>
            </a:extLst>
          </p:cNvPr>
          <p:cNvSpPr/>
          <p:nvPr/>
        </p:nvSpPr>
        <p:spPr>
          <a:xfrm>
            <a:off x="9029700" y="4067175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2" name="Imagen 146">
            <a:extLst>
              <a:ext uri="{FF2B5EF4-FFF2-40B4-BE49-F238E27FC236}">
                <a16:creationId xmlns:a16="http://schemas.microsoft.com/office/drawing/2014/main" id="{930E5009-8409-4E42-8CFA-E94BA51F69CB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6199" y="4599825"/>
            <a:ext cx="901700" cy="855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Šípka: nadol 7">
            <a:extLst>
              <a:ext uri="{FF2B5EF4-FFF2-40B4-BE49-F238E27FC236}">
                <a16:creationId xmlns:a16="http://schemas.microsoft.com/office/drawing/2014/main" id="{6984A569-6AAA-41AC-95C4-747439978D74}"/>
              </a:ext>
            </a:extLst>
          </p:cNvPr>
          <p:cNvSpPr/>
          <p:nvPr/>
        </p:nvSpPr>
        <p:spPr>
          <a:xfrm>
            <a:off x="7553325" y="4793694"/>
            <a:ext cx="381000" cy="6127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6" name="Šípka: nadol 15">
            <a:extLst>
              <a:ext uri="{FF2B5EF4-FFF2-40B4-BE49-F238E27FC236}">
                <a16:creationId xmlns:a16="http://schemas.microsoft.com/office/drawing/2014/main" id="{CB336024-58D5-4277-95D9-CF24321E4D12}"/>
              </a:ext>
            </a:extLst>
          </p:cNvPr>
          <p:cNvSpPr/>
          <p:nvPr/>
        </p:nvSpPr>
        <p:spPr>
          <a:xfrm>
            <a:off x="7496175" y="5635939"/>
            <a:ext cx="381000" cy="6127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7" name="Ovál 16">
            <a:extLst>
              <a:ext uri="{FF2B5EF4-FFF2-40B4-BE49-F238E27FC236}">
                <a16:creationId xmlns:a16="http://schemas.microsoft.com/office/drawing/2014/main" id="{3DE2973F-AA7A-47F0-9381-D892800098AB}"/>
              </a:ext>
            </a:extLst>
          </p:cNvPr>
          <p:cNvSpPr/>
          <p:nvPr/>
        </p:nvSpPr>
        <p:spPr>
          <a:xfrm>
            <a:off x="9039225" y="5789927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grpSp>
        <p:nvGrpSpPr>
          <p:cNvPr id="13" name="Skupina 12">
            <a:extLst>
              <a:ext uri="{FF2B5EF4-FFF2-40B4-BE49-F238E27FC236}">
                <a16:creationId xmlns:a16="http://schemas.microsoft.com/office/drawing/2014/main" id="{0CD54990-C63A-4372-915D-D37EB5310B5C}"/>
              </a:ext>
            </a:extLst>
          </p:cNvPr>
          <p:cNvGrpSpPr/>
          <p:nvPr/>
        </p:nvGrpSpPr>
        <p:grpSpPr>
          <a:xfrm>
            <a:off x="9029699" y="4800600"/>
            <a:ext cx="1152525" cy="476250"/>
            <a:chOff x="9029699" y="4800600"/>
            <a:chExt cx="1152525" cy="476250"/>
          </a:xfrm>
        </p:grpSpPr>
        <p:sp>
          <p:nvSpPr>
            <p:cNvPr id="14" name="Ovál 13">
              <a:extLst>
                <a:ext uri="{FF2B5EF4-FFF2-40B4-BE49-F238E27FC236}">
                  <a16:creationId xmlns:a16="http://schemas.microsoft.com/office/drawing/2014/main" id="{AFD561AD-D2A4-4828-8AF7-36E07311C5DF}"/>
                </a:ext>
              </a:extLst>
            </p:cNvPr>
            <p:cNvSpPr/>
            <p:nvPr/>
          </p:nvSpPr>
          <p:spPr>
            <a:xfrm>
              <a:off x="9029699" y="4800600"/>
              <a:ext cx="1152525" cy="47625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8" name="Ovál 17">
              <a:extLst>
                <a:ext uri="{FF2B5EF4-FFF2-40B4-BE49-F238E27FC236}">
                  <a16:creationId xmlns:a16="http://schemas.microsoft.com/office/drawing/2014/main" id="{FDA88285-6340-486B-BE6F-D67CE7F25704}"/>
                </a:ext>
              </a:extLst>
            </p:cNvPr>
            <p:cNvSpPr/>
            <p:nvPr/>
          </p:nvSpPr>
          <p:spPr>
            <a:xfrm>
              <a:off x="9039225" y="4887515"/>
              <a:ext cx="304800" cy="3048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9" name="Ovál 18">
              <a:extLst>
                <a:ext uri="{FF2B5EF4-FFF2-40B4-BE49-F238E27FC236}">
                  <a16:creationId xmlns:a16="http://schemas.microsoft.com/office/drawing/2014/main" id="{C5C52AAE-7F00-4C24-9F9E-D7F50DDDB589}"/>
                </a:ext>
              </a:extLst>
            </p:cNvPr>
            <p:cNvSpPr/>
            <p:nvPr/>
          </p:nvSpPr>
          <p:spPr>
            <a:xfrm>
              <a:off x="9353550" y="4890054"/>
              <a:ext cx="304800" cy="3048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0" name="Ovál 19">
              <a:extLst>
                <a:ext uri="{FF2B5EF4-FFF2-40B4-BE49-F238E27FC236}">
                  <a16:creationId xmlns:a16="http://schemas.microsoft.com/office/drawing/2014/main" id="{8938970B-637C-49F1-9BFC-F7441A991954}"/>
                </a:ext>
              </a:extLst>
            </p:cNvPr>
            <p:cNvSpPr/>
            <p:nvPr/>
          </p:nvSpPr>
          <p:spPr>
            <a:xfrm>
              <a:off x="9667875" y="4901166"/>
              <a:ext cx="304800" cy="3048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</p:grpSp>
      <p:pic>
        <p:nvPicPr>
          <p:cNvPr id="21" name="Picture 2" descr="Soubor:Finn insigna.png">
            <a:extLst>
              <a:ext uri="{FF2B5EF4-FFF2-40B4-BE49-F238E27FC236}">
                <a16:creationId xmlns:a16="http://schemas.microsoft.com/office/drawing/2014/main" id="{EE3E857E-A537-438E-8766-B55325FC96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8899" y="5524609"/>
            <a:ext cx="1639534" cy="6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28703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F9DEF3F-9345-4602-B197-B8F0D129B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/>
              <a:t>29.1	Individuálne odvolanie </a:t>
            </a:r>
            <a:endParaRPr lang="sk-SK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AC376779-3F49-4940-9D29-C028F60234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0075" y="1690688"/>
            <a:ext cx="10515600" cy="3948112"/>
          </a:xfrm>
        </p:spPr>
        <p:txBody>
          <a:bodyPr>
            <a:normAutofit fontScale="85000" lnSpcReduction="20000"/>
          </a:bodyPr>
          <a:lstStyle/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539750" algn="l"/>
              </a:tabLst>
            </a:pPr>
            <a:r>
              <a:rPr lang="sk-SK" altLang="sk-SK" dirty="0">
                <a:latin typeface="Arial" panose="020B0604020202020204" pitchFamily="34" charset="0"/>
                <a:ea typeface="Times New Roman" panose="02020603050405020304" pitchFamily="18" charset="0"/>
              </a:rPr>
              <a:t>Keď sa </a:t>
            </a:r>
            <a:r>
              <a:rPr lang="sk-SK" altLang="sk-SK" dirty="0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pri štartovom znamení </a:t>
            </a:r>
            <a:r>
              <a:rPr lang="sk-SK" altLang="sk-SK" dirty="0">
                <a:latin typeface="Arial" panose="020B0604020202020204" pitchFamily="34" charset="0"/>
                <a:ea typeface="Times New Roman" panose="02020603050405020304" pitchFamily="18" charset="0"/>
              </a:rPr>
              <a:t>lode nachádza akákoľvek časť jej trupu, posádky či výstroja na traťovej strane štartovej čiary alebo ak loď musí vyhovieť pravidlu 30.1, preteková komisia </a:t>
            </a:r>
            <a:r>
              <a:rPr lang="sk-SK" altLang="sk-SK" dirty="0">
                <a:highlight>
                  <a:srgbClr val="00FFFF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musí</a:t>
            </a:r>
            <a:r>
              <a:rPr lang="sk-SK" altLang="sk-SK" dirty="0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 okamžite </a:t>
            </a:r>
            <a:r>
              <a:rPr lang="sk-SK" altLang="sk-SK" dirty="0">
                <a:latin typeface="Arial" panose="020B0604020202020204" pitchFamily="34" charset="0"/>
                <a:ea typeface="Times New Roman" panose="02020603050405020304" pitchFamily="18" charset="0"/>
              </a:rPr>
              <a:t>vyvesiť vlajku X 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539750" algn="l"/>
              </a:tabLst>
            </a:pPr>
            <a:r>
              <a:rPr lang="sk-SK" altLang="sk-SK" dirty="0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s jedným zvukovým znamením</a:t>
            </a:r>
            <a:r>
              <a:rPr lang="sk-SK" altLang="sk-SK" dirty="0">
                <a:latin typeface="Arial" panose="020B0604020202020204" pitchFamily="34" charset="0"/>
                <a:ea typeface="Times New Roman" panose="02020603050405020304" pitchFamily="18" charset="0"/>
              </a:rPr>
              <a:t>. 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539750" algn="l"/>
              </a:tabLst>
            </a:pPr>
            <a:endParaRPr lang="sk-SK" altLang="sk-SK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539750" algn="l"/>
              </a:tabLst>
            </a:pPr>
            <a:r>
              <a:rPr lang="sk-SK" altLang="sk-SK" dirty="0">
                <a:latin typeface="Arial" panose="020B0604020202020204" pitchFamily="34" charset="0"/>
                <a:ea typeface="Times New Roman" panose="02020603050405020304" pitchFamily="18" charset="0"/>
              </a:rPr>
              <a:t>Vlajka </a:t>
            </a:r>
            <a:r>
              <a:rPr lang="sk-SK" altLang="sk-SK" dirty="0">
                <a:highlight>
                  <a:srgbClr val="00FFFF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musí</a:t>
            </a:r>
            <a:r>
              <a:rPr lang="sk-SK" altLang="sk-SK" dirty="0">
                <a:latin typeface="Arial" panose="020B0604020202020204" pitchFamily="34" charset="0"/>
                <a:ea typeface="Times New Roman" panose="02020603050405020304" pitchFamily="18" charset="0"/>
              </a:rPr>
              <a:t> zostať vyvesená, </a:t>
            </a:r>
            <a:r>
              <a:rPr lang="sk-SK" altLang="sk-SK" dirty="0">
                <a:highlight>
                  <a:srgbClr val="00FFFF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kým</a:t>
            </a:r>
            <a:r>
              <a:rPr lang="sk-SK" altLang="sk-SK" dirty="0">
                <a:latin typeface="Arial" panose="020B0604020202020204" pitchFamily="34" charset="0"/>
                <a:ea typeface="Times New Roman" panose="02020603050405020304" pitchFamily="18" charset="0"/>
              </a:rPr>
              <a:t> sa všetky takéto lode nevrátili na </a:t>
            </a:r>
            <a:r>
              <a:rPr lang="sk-SK" altLang="sk-SK" dirty="0" err="1">
                <a:latin typeface="Arial" panose="020B0604020202020204" pitchFamily="34" charset="0"/>
                <a:ea typeface="Times New Roman" panose="02020603050405020304" pitchFamily="18" charset="0"/>
              </a:rPr>
              <a:t>predštartovú</a:t>
            </a:r>
            <a:r>
              <a:rPr lang="sk-SK" altLang="sk-SK" dirty="0">
                <a:latin typeface="Arial" panose="020B0604020202020204" pitchFamily="34" charset="0"/>
                <a:ea typeface="Times New Roman" panose="02020603050405020304" pitchFamily="18" charset="0"/>
              </a:rPr>
              <a:t> stranu štartovej čiary alebo jedného jej predĺženia a nesplnili požiadavky pravidla 30.1,         ak platí, </a:t>
            </a:r>
            <a:r>
              <a:rPr lang="sk-SK" altLang="sk-SK" dirty="0">
                <a:highlight>
                  <a:srgbClr val="00FFFF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ale nie </a:t>
            </a:r>
            <a:r>
              <a:rPr lang="sk-SK" altLang="sk-SK" dirty="0">
                <a:latin typeface="Arial" panose="020B0604020202020204" pitchFamily="34" charset="0"/>
                <a:ea typeface="Times New Roman" panose="02020603050405020304" pitchFamily="18" charset="0"/>
              </a:rPr>
              <a:t>dlhšie ako 4 minúty po štartovom znamení, </a:t>
            </a:r>
            <a:r>
              <a:rPr lang="sk-SK" altLang="sk-SK" dirty="0">
                <a:highlight>
                  <a:srgbClr val="00FFFF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alebo</a:t>
            </a:r>
            <a:r>
              <a:rPr lang="sk-SK" altLang="sk-SK" dirty="0">
                <a:latin typeface="Arial" panose="020B0604020202020204" pitchFamily="34" charset="0"/>
                <a:ea typeface="Times New Roman" panose="02020603050405020304" pitchFamily="18" charset="0"/>
              </a:rPr>
              <a:t> jednu minútu pred akýmkoľvek ďalším štartovým znamením, podľa toho čo je skôr. 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539750" algn="l"/>
              </a:tabLst>
            </a:pPr>
            <a:r>
              <a:rPr lang="sk-SK" altLang="sk-SK" dirty="0">
                <a:latin typeface="Arial" panose="020B0604020202020204" pitchFamily="34" charset="0"/>
                <a:ea typeface="Times New Roman" panose="02020603050405020304" pitchFamily="18" charset="0"/>
              </a:rPr>
              <a:t>Ak platí pravidlo 30.3 	alebo 30.4, 	     toto pravidlo neplatí.</a:t>
            </a:r>
            <a:br>
              <a:rPr lang="sk-SK" altLang="sk-SK" dirty="0">
                <a:latin typeface="Arial" panose="020B0604020202020204" pitchFamily="34" charset="0"/>
                <a:ea typeface="Times New Roman" panose="02020603050405020304" pitchFamily="18" charset="0"/>
              </a:rPr>
            </a:br>
            <a:br>
              <a:rPr lang="sk-SK" altLang="sk-SK" dirty="0"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lang="sk-SK" altLang="sk-SK" sz="3200" dirty="0"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cxnSp>
        <p:nvCxnSpPr>
          <p:cNvPr id="8" name="Line 570">
            <a:extLst>
              <a:ext uri="{FF2B5EF4-FFF2-40B4-BE49-F238E27FC236}">
                <a16:creationId xmlns:a16="http://schemas.microsoft.com/office/drawing/2014/main" id="{B095E9D3-292A-443B-B2DE-785224F660F2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7685405" y="4269105"/>
            <a:ext cx="0" cy="175260"/>
          </a:xfrm>
          <a:prstGeom prst="line">
            <a:avLst/>
          </a:prstGeom>
          <a:noFill/>
          <a:ln w="1422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Rectangle 6">
            <a:extLst>
              <a:ext uri="{FF2B5EF4-FFF2-40B4-BE49-F238E27FC236}">
                <a16:creationId xmlns:a16="http://schemas.microsoft.com/office/drawing/2014/main" id="{FECAD6F3-05B8-40EC-B780-615BA45B56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2955638"/>
            <a:ext cx="18473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k-SK" altLang="sk-SK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k-SK" altLang="sk-SK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" name="Imagen 144">
            <a:extLst>
              <a:ext uri="{FF2B5EF4-FFF2-40B4-BE49-F238E27FC236}">
                <a16:creationId xmlns:a16="http://schemas.microsoft.com/office/drawing/2014/main" id="{933246A4-8E6B-48DD-B55E-82CA896A7BD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4661" y="3661267"/>
            <a:ext cx="417249" cy="410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agen 152">
            <a:extLst>
              <a:ext uri="{FF2B5EF4-FFF2-40B4-BE49-F238E27FC236}">
                <a16:creationId xmlns:a16="http://schemas.microsoft.com/office/drawing/2014/main" id="{7813BDF8-7957-4674-B3DF-5CDA447322A5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636" y="4696835"/>
            <a:ext cx="593725" cy="513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Imagen 143">
            <a:extLst>
              <a:ext uri="{FF2B5EF4-FFF2-40B4-BE49-F238E27FC236}">
                <a16:creationId xmlns:a16="http://schemas.microsoft.com/office/drawing/2014/main" id="{0736E9ED-F566-4D2D-859D-202E9E695FF0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75" y="4696835"/>
            <a:ext cx="593711" cy="327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Imagen 133">
            <a:extLst>
              <a:ext uri="{FF2B5EF4-FFF2-40B4-BE49-F238E27FC236}">
                <a16:creationId xmlns:a16="http://schemas.microsoft.com/office/drawing/2014/main" id="{5FEC7B50-EFEB-437C-A2ED-7D59151805CB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1964" y="2091201"/>
            <a:ext cx="593711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BlokTextu 13">
            <a:extLst>
              <a:ext uri="{FF2B5EF4-FFF2-40B4-BE49-F238E27FC236}">
                <a16:creationId xmlns:a16="http://schemas.microsoft.com/office/drawing/2014/main" id="{2880FC70-5FCE-4F8E-9487-D408C3294B1F}"/>
              </a:ext>
            </a:extLst>
          </p:cNvPr>
          <p:cNvSpPr txBox="1"/>
          <p:nvPr/>
        </p:nvSpPr>
        <p:spPr>
          <a:xfrm>
            <a:off x="838200" y="5435600"/>
            <a:ext cx="10753705" cy="1200329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sk-SK" b="1" dirty="0"/>
              <a:t>ZNAMENIA PRETEKOV</a:t>
            </a:r>
          </a:p>
          <a:p>
            <a:r>
              <a:rPr lang="sk-SK" b="1" dirty="0"/>
              <a:t>Znamenia odvolania </a:t>
            </a:r>
          </a:p>
          <a:p>
            <a:endParaRPr lang="sk-SK" b="1" dirty="0"/>
          </a:p>
          <a:p>
            <a:endParaRPr lang="sk-SK" b="1" dirty="0"/>
          </a:p>
        </p:txBody>
      </p:sp>
      <p:sp>
        <p:nvSpPr>
          <p:cNvPr id="15" name="Text Box 1365">
            <a:extLst>
              <a:ext uri="{FF2B5EF4-FFF2-40B4-BE49-F238E27FC236}">
                <a16:creationId xmlns:a16="http://schemas.microsoft.com/office/drawing/2014/main" id="{7FA98D7C-E648-4BE5-9463-48E6A9F807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25810" y="5681603"/>
            <a:ext cx="4102390" cy="65794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269875" indent="-269875" algn="l">
              <a:spcAft>
                <a:spcPts val="0"/>
              </a:spcAft>
            </a:pPr>
            <a:r>
              <a:rPr lang="sk-SK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X</a:t>
            </a:r>
            <a:r>
              <a:rPr lang="sk-SK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Individuálne odvolanie.</a:t>
            </a:r>
            <a:endParaRPr lang="sk-SK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6" name="Picture 1374">
            <a:extLst>
              <a:ext uri="{FF2B5EF4-FFF2-40B4-BE49-F238E27FC236}">
                <a16:creationId xmlns:a16="http://schemas.microsoft.com/office/drawing/2014/main" id="{E58AC0BF-645C-4FA6-91D0-1CAF88F712CD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042" b="1036"/>
          <a:stretch>
            <a:fillRect/>
          </a:stretch>
        </p:blipFill>
        <p:spPr bwMode="auto">
          <a:xfrm>
            <a:off x="5096220" y="6016538"/>
            <a:ext cx="291465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Imagen 133">
            <a:extLst>
              <a:ext uri="{FF2B5EF4-FFF2-40B4-BE49-F238E27FC236}">
                <a16:creationId xmlns:a16="http://schemas.microsoft.com/office/drawing/2014/main" id="{210724DC-4D95-4CC9-9FFB-7E2B345A9B90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6395" y="5532668"/>
            <a:ext cx="901700" cy="855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37818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lokTextu 6">
            <a:extLst>
              <a:ext uri="{FF2B5EF4-FFF2-40B4-BE49-F238E27FC236}">
                <a16:creationId xmlns:a16="http://schemas.microsoft.com/office/drawing/2014/main" id="{B8CD322E-F521-4C01-B1B8-5CD29E41FC29}"/>
              </a:ext>
            </a:extLst>
          </p:cNvPr>
          <p:cNvSpPr txBox="1"/>
          <p:nvPr/>
        </p:nvSpPr>
        <p:spPr>
          <a:xfrm>
            <a:off x="901699" y="4161135"/>
            <a:ext cx="10515600" cy="923330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sk-SK" b="1" dirty="0"/>
              <a:t>ZNAMENIA PRETEKOV</a:t>
            </a:r>
          </a:p>
          <a:p>
            <a:r>
              <a:rPr lang="sk-SK" b="1" dirty="0"/>
              <a:t>Znamenia odvolania</a:t>
            </a:r>
          </a:p>
          <a:p>
            <a:endParaRPr lang="sk-SK" b="1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767807C7-F200-4361-ACAC-327E319A7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/>
              <a:t>29.2	Všeobecné odvolanie</a:t>
            </a:r>
            <a:br>
              <a:rPr lang="sk-SK" b="1" dirty="0"/>
            </a:br>
            <a:endParaRPr lang="sk-SK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14F86679-BB17-4165-8A71-6E4D40B4ED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5901"/>
            <a:ext cx="10515600" cy="2590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sz="2400" dirty="0"/>
              <a:t>Keď </a:t>
            </a:r>
            <a:r>
              <a:rPr lang="sk-SK" sz="2400" dirty="0">
                <a:highlight>
                  <a:srgbClr val="FFFF00"/>
                </a:highlight>
              </a:rPr>
              <a:t>pri štartovom znamení </a:t>
            </a:r>
            <a:r>
              <a:rPr lang="sk-SK" sz="2400" dirty="0"/>
              <a:t>preteková komisia nie je schopná identifikovať lode, ktoré sú na traťovej strane štartovej čiary, alebo na ktoré platí pravidlo 30, alebo sa stala chyba v štartovom postupe, preteková komisia </a:t>
            </a:r>
            <a:r>
              <a:rPr lang="sk-SK" sz="2400" dirty="0">
                <a:highlight>
                  <a:srgbClr val="00FFFF"/>
                </a:highlight>
              </a:rPr>
              <a:t>môže</a:t>
            </a:r>
            <a:r>
              <a:rPr lang="sk-SK" sz="2400" dirty="0"/>
              <a:t> oznámiť všeobecné odvolanie (vyvesením vlajky Prvý </a:t>
            </a:r>
            <a:r>
              <a:rPr lang="sk-SK" sz="2400" dirty="0" err="1"/>
              <a:t>opakovač</a:t>
            </a:r>
            <a:r>
              <a:rPr lang="sk-SK" sz="2400" dirty="0"/>
              <a:t> s dvoma zvukmi). </a:t>
            </a:r>
          </a:p>
          <a:p>
            <a:pPr marL="0" indent="0">
              <a:buNone/>
            </a:pPr>
            <a:r>
              <a:rPr lang="sk-SK" sz="2400" dirty="0"/>
              <a:t>Znamenie výzvy pre nový štart odvolanej triedy sa </a:t>
            </a:r>
            <a:r>
              <a:rPr lang="sk-SK" sz="2400" dirty="0">
                <a:highlight>
                  <a:srgbClr val="00FFFF"/>
                </a:highlight>
              </a:rPr>
              <a:t>musí</a:t>
            </a:r>
            <a:r>
              <a:rPr lang="sk-SK" sz="2400" dirty="0"/>
              <a:t> vykonať jednu minútu po tom, ako sa vlajka Prvého </a:t>
            </a:r>
            <a:r>
              <a:rPr lang="sk-SK" sz="2400" dirty="0" err="1"/>
              <a:t>opakovača</a:t>
            </a:r>
            <a:r>
              <a:rPr lang="sk-SK" sz="2400" dirty="0"/>
              <a:t> spustila (jeden zvuk), a štarty akýchkoľvek nasledujúcich tried </a:t>
            </a:r>
            <a:r>
              <a:rPr lang="sk-SK" sz="2400" dirty="0">
                <a:highlight>
                  <a:srgbClr val="00FFFF"/>
                </a:highlight>
              </a:rPr>
              <a:t>musia</a:t>
            </a:r>
            <a:r>
              <a:rPr lang="sk-SK" sz="2400" dirty="0"/>
              <a:t> nasledovať po tomto novom štarte.</a:t>
            </a:r>
            <a:endParaRPr lang="sk-SK" dirty="0"/>
          </a:p>
        </p:txBody>
      </p:sp>
      <p:sp>
        <p:nvSpPr>
          <p:cNvPr id="4" name="Text Box 1364">
            <a:extLst>
              <a:ext uri="{FF2B5EF4-FFF2-40B4-BE49-F238E27FC236}">
                <a16:creationId xmlns:a16="http://schemas.microsoft.com/office/drawing/2014/main" id="{8F7086F4-E040-486A-9EB5-8859C9ABF1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48057" y="4197967"/>
            <a:ext cx="4956810" cy="82359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l">
              <a:spcAft>
                <a:spcPts val="0"/>
              </a:spcAft>
            </a:pPr>
            <a:r>
              <a:rPr lang="sk-SK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Prvý </a:t>
            </a:r>
            <a:r>
              <a:rPr lang="sk-SK" sz="2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opakovač</a:t>
            </a:r>
            <a:r>
              <a:rPr lang="sk-SK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sk-SK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Všeobecné odvolanie. Znamenie výzvy sa dá </a:t>
            </a:r>
            <a:r>
              <a:rPr lang="sk-SK" sz="2000" dirty="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1 min po jeho spustení</a:t>
            </a:r>
            <a:r>
              <a:rPr lang="sk-SK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sk-SK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" name="Imagen 134">
            <a:extLst>
              <a:ext uri="{FF2B5EF4-FFF2-40B4-BE49-F238E27FC236}">
                <a16:creationId xmlns:a16="http://schemas.microsoft.com/office/drawing/2014/main" id="{066542D1-8CFD-4ACE-A33F-92A6BBFDE08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447" y="4197967"/>
            <a:ext cx="1170305" cy="823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375">
            <a:extLst>
              <a:ext uri="{FF2B5EF4-FFF2-40B4-BE49-F238E27FC236}">
                <a16:creationId xmlns:a16="http://schemas.microsoft.com/office/drawing/2014/main" id="{2DE4EC89-E0C3-4650-A64A-369B7C65AE12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795" y="4747398"/>
            <a:ext cx="806450" cy="219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BlokTextu 7">
            <a:extLst>
              <a:ext uri="{FF2B5EF4-FFF2-40B4-BE49-F238E27FC236}">
                <a16:creationId xmlns:a16="http://schemas.microsoft.com/office/drawing/2014/main" id="{8801E715-F09F-47AA-AFFD-932849E8729E}"/>
              </a:ext>
            </a:extLst>
          </p:cNvPr>
          <p:cNvSpPr txBox="1"/>
          <p:nvPr/>
        </p:nvSpPr>
        <p:spPr>
          <a:xfrm>
            <a:off x="838200" y="5322277"/>
            <a:ext cx="10579099" cy="132343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dirty="0"/>
              <a:t>Ak viac ako </a:t>
            </a:r>
            <a:r>
              <a:rPr lang="sk-SK" sz="2000" b="1" dirty="0"/>
              <a:t>2-3 OCS</a:t>
            </a:r>
            <a:r>
              <a:rPr lang="sk-SK" sz="2000" dirty="0"/>
              <a:t>. ( nie je to fér pre tých ktorí štartujú správne.)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dirty="0"/>
              <a:t>Ak sa stane chyba pri štartovej sekvencii, alebo INÁ CHYBA.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dirty="0"/>
              <a:t>HORE s 2 zvukmi (START- 1 ZVUK  + VŠEOB ODV - 2 ZVUKY  = 3 ZVUKY PRI ŠTARTE) = všetci späť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dirty="0"/>
              <a:t>DOLE s 1 zvukom a PRESNE 1 minútu pred VÝZVOU tej istej triedy</a:t>
            </a:r>
          </a:p>
        </p:txBody>
      </p:sp>
    </p:spTree>
    <p:extLst>
      <p:ext uri="{BB962C8B-B14F-4D97-AF65-F5344CB8AC3E}">
        <p14:creationId xmlns:p14="http://schemas.microsoft.com/office/powerpoint/2010/main" val="140086327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uľka 2">
            <a:extLst>
              <a:ext uri="{FF2B5EF4-FFF2-40B4-BE49-F238E27FC236}">
                <a16:creationId xmlns:a16="http://schemas.microsoft.com/office/drawing/2014/main" id="{4DC063FD-A178-4C94-914D-CC245B7681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9768559"/>
              </p:ext>
            </p:extLst>
          </p:nvPr>
        </p:nvGraphicFramePr>
        <p:xfrm>
          <a:off x="544573" y="401336"/>
          <a:ext cx="11094940" cy="61694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1809">
                  <a:extLst>
                    <a:ext uri="{9D8B030D-6E8A-4147-A177-3AD203B41FA5}">
                      <a16:colId xmlns:a16="http://schemas.microsoft.com/office/drawing/2014/main" val="677196144"/>
                    </a:ext>
                  </a:extLst>
                </a:gridCol>
                <a:gridCol w="1677622">
                  <a:extLst>
                    <a:ext uri="{9D8B030D-6E8A-4147-A177-3AD203B41FA5}">
                      <a16:colId xmlns:a16="http://schemas.microsoft.com/office/drawing/2014/main" val="1021349584"/>
                    </a:ext>
                  </a:extLst>
                </a:gridCol>
                <a:gridCol w="1421178">
                  <a:extLst>
                    <a:ext uri="{9D8B030D-6E8A-4147-A177-3AD203B41FA5}">
                      <a16:colId xmlns:a16="http://schemas.microsoft.com/office/drawing/2014/main" val="209397174"/>
                    </a:ext>
                  </a:extLst>
                </a:gridCol>
                <a:gridCol w="1652929">
                  <a:extLst>
                    <a:ext uri="{9D8B030D-6E8A-4147-A177-3AD203B41FA5}">
                      <a16:colId xmlns:a16="http://schemas.microsoft.com/office/drawing/2014/main" val="2257844869"/>
                    </a:ext>
                  </a:extLst>
                </a:gridCol>
                <a:gridCol w="1681970">
                  <a:extLst>
                    <a:ext uri="{9D8B030D-6E8A-4147-A177-3AD203B41FA5}">
                      <a16:colId xmlns:a16="http://schemas.microsoft.com/office/drawing/2014/main" val="1371099250"/>
                    </a:ext>
                  </a:extLst>
                </a:gridCol>
                <a:gridCol w="1423219">
                  <a:extLst>
                    <a:ext uri="{9D8B030D-6E8A-4147-A177-3AD203B41FA5}">
                      <a16:colId xmlns:a16="http://schemas.microsoft.com/office/drawing/2014/main" val="3121186320"/>
                    </a:ext>
                  </a:extLst>
                </a:gridCol>
                <a:gridCol w="1746213">
                  <a:extLst>
                    <a:ext uri="{9D8B030D-6E8A-4147-A177-3AD203B41FA5}">
                      <a16:colId xmlns:a16="http://schemas.microsoft.com/office/drawing/2014/main" val="225066390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sk-SK" dirty="0"/>
                        <a:t>ČAS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k-SK" dirty="0"/>
                        <a:t>NÁMEROVÁ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dirty="0">
                          <a:solidFill>
                            <a:srgbClr val="FF0000"/>
                          </a:solidFill>
                        </a:rPr>
                        <a:t>ŠTARTOVÉ VLAJKY</a:t>
                      </a:r>
                    </a:p>
                    <a:p>
                      <a:r>
                        <a:rPr lang="sk-SK" dirty="0">
                          <a:solidFill>
                            <a:srgbClr val="FF0000"/>
                          </a:solidFill>
                        </a:rPr>
                        <a:t>   TRIEDY                   PRÍPRAVY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/>
                        <a:t>ZVUK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k-SK" dirty="0"/>
                        <a:t>INÉ VLAJKY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k-SK" dirty="0"/>
                        <a:t>VÝZNAM</a:t>
                      </a:r>
                      <a:br>
                        <a:rPr lang="sk-SK" dirty="0"/>
                      </a:br>
                      <a:r>
                        <a:rPr lang="sk-SK" dirty="0">
                          <a:solidFill>
                            <a:srgbClr val="FF0000"/>
                          </a:solidFill>
                        </a:rPr>
                        <a:t>ALTERNATÍVY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4708164"/>
                  </a:ext>
                </a:extLst>
              </a:tr>
              <a:tr h="477991">
                <a:tc>
                  <a:txBody>
                    <a:bodyPr/>
                    <a:lstStyle/>
                    <a:p>
                      <a:r>
                        <a:rPr lang="sk-SK" dirty="0"/>
                        <a:t>Min do štartu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k-SK" sz="1600" dirty="0"/>
                        <a:t>Nasleduj ma</a:t>
                      </a:r>
                      <a:br>
                        <a:rPr lang="sk-SK" sz="1600" dirty="0"/>
                      </a:br>
                      <a:r>
                        <a:rPr lang="sk-SK" sz="1600" dirty="0">
                          <a:solidFill>
                            <a:srgbClr val="FF0000"/>
                          </a:solidFill>
                        </a:rPr>
                        <a:t>AP, alebo 1.OP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6022160"/>
                  </a:ext>
                </a:extLst>
              </a:tr>
              <a:tr h="477991">
                <a:tc>
                  <a:txBody>
                    <a:bodyPr/>
                    <a:lstStyle/>
                    <a:p>
                      <a:r>
                        <a:rPr lang="sk-SK" dirty="0"/>
                        <a:t>10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k-SK" dirty="0"/>
                        <a:t>OK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912296"/>
                  </a:ext>
                </a:extLst>
              </a:tr>
              <a:tr h="477991">
                <a:tc>
                  <a:txBody>
                    <a:bodyPr/>
                    <a:lstStyle/>
                    <a:p>
                      <a:r>
                        <a:rPr lang="sk-SK" dirty="0"/>
                        <a:t>6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k-SK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k-SK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sk-SK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k-SK" sz="1800" dirty="0">
                          <a:solidFill>
                            <a:srgbClr val="FF0000"/>
                          </a:solidFill>
                        </a:rPr>
                        <a:t>Ak AP, či 1.OP</a:t>
                      </a:r>
                      <a:br>
                        <a:rPr lang="sk-SK" sz="1800" dirty="0">
                          <a:solidFill>
                            <a:srgbClr val="FF0000"/>
                          </a:solidFill>
                        </a:rPr>
                      </a:br>
                      <a:r>
                        <a:rPr lang="sk-SK" sz="1800" dirty="0">
                          <a:solidFill>
                            <a:srgbClr val="FF0000"/>
                          </a:solidFill>
                        </a:rPr>
                        <a:t>+ 1 ZVUK</a:t>
                      </a:r>
                      <a:endParaRPr lang="sk-SK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4838526"/>
                  </a:ext>
                </a:extLst>
              </a:tr>
              <a:tr h="477991">
                <a:tc>
                  <a:txBody>
                    <a:bodyPr/>
                    <a:lstStyle/>
                    <a:p>
                      <a:r>
                        <a:rPr lang="sk-SK" dirty="0"/>
                        <a:t>5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k-SK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sk-SK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k-SK" dirty="0"/>
                        <a:t>VÝZVA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6979179"/>
                  </a:ext>
                </a:extLst>
              </a:tr>
              <a:tr h="477991">
                <a:tc>
                  <a:txBody>
                    <a:bodyPr/>
                    <a:lstStyle/>
                    <a:p>
                      <a:r>
                        <a:rPr lang="sk-SK" dirty="0"/>
                        <a:t>4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k-SK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k-SK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sk-SK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k-SK" dirty="0"/>
                        <a:t>PRÍPRAVA</a:t>
                      </a:r>
                    </a:p>
                    <a:p>
                      <a:endParaRPr lang="sk-SK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1431714"/>
                  </a:ext>
                </a:extLst>
              </a:tr>
              <a:tr h="477991">
                <a:tc>
                  <a:txBody>
                    <a:bodyPr/>
                    <a:lstStyle/>
                    <a:p>
                      <a:r>
                        <a:rPr lang="sk-SK" dirty="0"/>
                        <a:t>1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k-SK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k-SK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k-SK" dirty="0"/>
                        <a:t>MINÚTA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1399258"/>
                  </a:ext>
                </a:extLst>
              </a:tr>
              <a:tr h="477991">
                <a:tc>
                  <a:txBody>
                    <a:bodyPr/>
                    <a:lstStyle/>
                    <a:p>
                      <a:r>
                        <a:rPr lang="sk-SK" dirty="0"/>
                        <a:t>0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k-SK" dirty="0"/>
                        <a:t>ŠTART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4362350"/>
                  </a:ext>
                </a:extLst>
              </a:tr>
              <a:tr h="477991">
                <a:tc rowSpan="3">
                  <a:txBody>
                    <a:bodyPr/>
                    <a:lstStyle/>
                    <a:p>
                      <a:pPr algn="ctr"/>
                      <a:r>
                        <a:rPr lang="sk-SK" dirty="0"/>
                        <a:t>Okamžite po</a:t>
                      </a:r>
                    </a:p>
                    <a:p>
                      <a:pPr algn="ctr"/>
                      <a:r>
                        <a:rPr lang="sk-SK" dirty="0"/>
                        <a:t>(</a:t>
                      </a:r>
                      <a:r>
                        <a:rPr lang="sk-SK" dirty="0" err="1"/>
                        <a:t>t.j</a:t>
                      </a:r>
                      <a:r>
                        <a:rPr lang="sk-SK" dirty="0"/>
                        <a:t>)  &lt; 5s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sk-SK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k-SK" dirty="0"/>
                        <a:t>ČISTÝ ŠTART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5611211"/>
                  </a:ext>
                </a:extLst>
              </a:tr>
              <a:tr h="477991">
                <a:tc vMerge="1"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k-SK" dirty="0"/>
                        <a:t>INDIVID.ODVOL.</a:t>
                      </a:r>
                    </a:p>
                    <a:p>
                      <a:r>
                        <a:rPr lang="sk-SK" dirty="0">
                          <a:solidFill>
                            <a:srgbClr val="FF0000"/>
                          </a:solidFill>
                        </a:rPr>
                        <a:t>NIE pri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6579396"/>
                  </a:ext>
                </a:extLst>
              </a:tr>
              <a:tr h="477991">
                <a:tc vMerge="1"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sk-SK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sk-SK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k-SK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Všeobecné odvolanie</a:t>
                      </a:r>
                      <a:endParaRPr lang="sk-SK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4606421"/>
                  </a:ext>
                </a:extLst>
              </a:tr>
            </a:tbl>
          </a:graphicData>
        </a:graphic>
      </p:graphicFrame>
      <p:sp>
        <p:nvSpPr>
          <p:cNvPr id="4" name="Vývojový diagram: dierna páska 3">
            <a:extLst>
              <a:ext uri="{FF2B5EF4-FFF2-40B4-BE49-F238E27FC236}">
                <a16:creationId xmlns:a16="http://schemas.microsoft.com/office/drawing/2014/main" id="{2CA539F6-6938-414F-98C6-469366E49D63}"/>
              </a:ext>
            </a:extLst>
          </p:cNvPr>
          <p:cNvSpPr/>
          <p:nvPr/>
        </p:nvSpPr>
        <p:spPr>
          <a:xfrm>
            <a:off x="2118710" y="1704241"/>
            <a:ext cx="771139" cy="365480"/>
          </a:xfrm>
          <a:prstGeom prst="flowChartPunchedTap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5" name="Vývojový diagram: dierna páska 4">
            <a:extLst>
              <a:ext uri="{FF2B5EF4-FFF2-40B4-BE49-F238E27FC236}">
                <a16:creationId xmlns:a16="http://schemas.microsoft.com/office/drawing/2014/main" id="{11D75C57-B27D-4223-ABF3-EE204C6EBC5E}"/>
              </a:ext>
            </a:extLst>
          </p:cNvPr>
          <p:cNvSpPr/>
          <p:nvPr/>
        </p:nvSpPr>
        <p:spPr>
          <a:xfrm>
            <a:off x="2118710" y="2769099"/>
            <a:ext cx="675290" cy="365480"/>
          </a:xfrm>
          <a:prstGeom prst="flowChartPunchedTap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Šípka: nahor 12">
            <a:extLst>
              <a:ext uri="{FF2B5EF4-FFF2-40B4-BE49-F238E27FC236}">
                <a16:creationId xmlns:a16="http://schemas.microsoft.com/office/drawing/2014/main" id="{EF741C83-28CE-47A4-B48F-F9F18E193D22}"/>
              </a:ext>
            </a:extLst>
          </p:cNvPr>
          <p:cNvSpPr/>
          <p:nvPr/>
        </p:nvSpPr>
        <p:spPr>
          <a:xfrm>
            <a:off x="3098800" y="1634439"/>
            <a:ext cx="266700" cy="45836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5" name="Imagen 43">
            <a:extLst>
              <a:ext uri="{FF2B5EF4-FFF2-40B4-BE49-F238E27FC236}">
                <a16:creationId xmlns:a16="http://schemas.microsoft.com/office/drawing/2014/main" id="{50504711-9414-4BA7-9897-3B515ECF3AB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4710" y="1634439"/>
            <a:ext cx="669638" cy="39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Imagen 134">
            <a:extLst>
              <a:ext uri="{FF2B5EF4-FFF2-40B4-BE49-F238E27FC236}">
                <a16:creationId xmlns:a16="http://schemas.microsoft.com/office/drawing/2014/main" id="{5D601939-7AD8-4E32-AC71-2115E0BD90C6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9560" y="5982947"/>
            <a:ext cx="587014" cy="379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Imagen 43">
            <a:extLst>
              <a:ext uri="{FF2B5EF4-FFF2-40B4-BE49-F238E27FC236}">
                <a16:creationId xmlns:a16="http://schemas.microsoft.com/office/drawing/2014/main" id="{631010E4-BA35-4990-8984-F17A7E1D437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0843" y="1066620"/>
            <a:ext cx="754202" cy="458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Šípka: nahor 17">
            <a:extLst>
              <a:ext uri="{FF2B5EF4-FFF2-40B4-BE49-F238E27FC236}">
                <a16:creationId xmlns:a16="http://schemas.microsoft.com/office/drawing/2014/main" id="{1BCEBF57-963F-435A-AC13-683AF1A0744D}"/>
              </a:ext>
            </a:extLst>
          </p:cNvPr>
          <p:cNvSpPr/>
          <p:nvPr/>
        </p:nvSpPr>
        <p:spPr>
          <a:xfrm rot="10800000">
            <a:off x="9569783" y="2105416"/>
            <a:ext cx="266700" cy="45836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9" name="Imagen 43">
            <a:extLst>
              <a:ext uri="{FF2B5EF4-FFF2-40B4-BE49-F238E27FC236}">
                <a16:creationId xmlns:a16="http://schemas.microsoft.com/office/drawing/2014/main" id="{BFF08420-E089-479E-92EE-117483DA5E0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4710" y="2135772"/>
            <a:ext cx="669638" cy="342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 descr="Soubor:Finn insigna.png">
            <a:extLst>
              <a:ext uri="{FF2B5EF4-FFF2-40B4-BE49-F238E27FC236}">
                <a16:creationId xmlns:a16="http://schemas.microsoft.com/office/drawing/2014/main" id="{EB1D79BD-6AFD-4DF0-899E-783C2C16EC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3784101" y="2817068"/>
            <a:ext cx="84039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Soubor:Finn insigna.png">
            <a:extLst>
              <a:ext uri="{FF2B5EF4-FFF2-40B4-BE49-F238E27FC236}">
                <a16:creationId xmlns:a16="http://schemas.microsoft.com/office/drawing/2014/main" id="{6BE81DAD-C02E-462E-9AF0-1F27294AC9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3811118" y="3298330"/>
            <a:ext cx="84039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Soubor:Finn insigna.png">
            <a:extLst>
              <a:ext uri="{FF2B5EF4-FFF2-40B4-BE49-F238E27FC236}">
                <a16:creationId xmlns:a16="http://schemas.microsoft.com/office/drawing/2014/main" id="{E89C2EAC-6569-401C-9FBE-FDE021D491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3811118" y="3911908"/>
            <a:ext cx="84039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Soubor:Finn insigna.png">
            <a:extLst>
              <a:ext uri="{FF2B5EF4-FFF2-40B4-BE49-F238E27FC236}">
                <a16:creationId xmlns:a16="http://schemas.microsoft.com/office/drawing/2014/main" id="{D92AE33A-125C-4A78-A527-171F8D4278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3811118" y="4431764"/>
            <a:ext cx="84039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Šípka: nahor 23">
            <a:extLst>
              <a:ext uri="{FF2B5EF4-FFF2-40B4-BE49-F238E27FC236}">
                <a16:creationId xmlns:a16="http://schemas.microsoft.com/office/drawing/2014/main" id="{AAD498A1-A23E-4650-97A1-060885340A4E}"/>
              </a:ext>
            </a:extLst>
          </p:cNvPr>
          <p:cNvSpPr/>
          <p:nvPr/>
        </p:nvSpPr>
        <p:spPr>
          <a:xfrm>
            <a:off x="4703092" y="2717263"/>
            <a:ext cx="266700" cy="45836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5" name="Šípka: nahor 24">
            <a:extLst>
              <a:ext uri="{FF2B5EF4-FFF2-40B4-BE49-F238E27FC236}">
                <a16:creationId xmlns:a16="http://schemas.microsoft.com/office/drawing/2014/main" id="{239C3E34-CBC5-4365-AB05-C1C37722D0E9}"/>
              </a:ext>
            </a:extLst>
          </p:cNvPr>
          <p:cNvSpPr/>
          <p:nvPr/>
        </p:nvSpPr>
        <p:spPr>
          <a:xfrm rot="10800000">
            <a:off x="4775735" y="4382433"/>
            <a:ext cx="266700" cy="45836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6" name="Ovál 25">
            <a:extLst>
              <a:ext uri="{FF2B5EF4-FFF2-40B4-BE49-F238E27FC236}">
                <a16:creationId xmlns:a16="http://schemas.microsoft.com/office/drawing/2014/main" id="{D1ED3A1A-F8A6-46CA-AFB4-CC3191CCCB75}"/>
              </a:ext>
            </a:extLst>
          </p:cNvPr>
          <p:cNvSpPr/>
          <p:nvPr/>
        </p:nvSpPr>
        <p:spPr>
          <a:xfrm>
            <a:off x="7003854" y="2836542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7" name="Ovál 26">
            <a:extLst>
              <a:ext uri="{FF2B5EF4-FFF2-40B4-BE49-F238E27FC236}">
                <a16:creationId xmlns:a16="http://schemas.microsoft.com/office/drawing/2014/main" id="{5F563687-2C99-4F67-99FC-916F279E6DC7}"/>
              </a:ext>
            </a:extLst>
          </p:cNvPr>
          <p:cNvSpPr/>
          <p:nvPr/>
        </p:nvSpPr>
        <p:spPr>
          <a:xfrm>
            <a:off x="7009824" y="3376733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8" name="Ovál 27">
            <a:extLst>
              <a:ext uri="{FF2B5EF4-FFF2-40B4-BE49-F238E27FC236}">
                <a16:creationId xmlns:a16="http://schemas.microsoft.com/office/drawing/2014/main" id="{465F8EE7-6502-4F9E-81BC-D1206E5D00B3}"/>
              </a:ext>
            </a:extLst>
          </p:cNvPr>
          <p:cNvSpPr/>
          <p:nvPr/>
        </p:nvSpPr>
        <p:spPr>
          <a:xfrm>
            <a:off x="7009824" y="4425227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grpSp>
        <p:nvGrpSpPr>
          <p:cNvPr id="29" name="Skupina 28">
            <a:extLst>
              <a:ext uri="{FF2B5EF4-FFF2-40B4-BE49-F238E27FC236}">
                <a16:creationId xmlns:a16="http://schemas.microsoft.com/office/drawing/2014/main" id="{4C1AB7FF-4B0E-434F-AC9C-E1CB592B2582}"/>
              </a:ext>
            </a:extLst>
          </p:cNvPr>
          <p:cNvGrpSpPr/>
          <p:nvPr/>
        </p:nvGrpSpPr>
        <p:grpSpPr>
          <a:xfrm>
            <a:off x="7003854" y="3850935"/>
            <a:ext cx="1152525" cy="476250"/>
            <a:chOff x="9029699" y="4800600"/>
            <a:chExt cx="1152525" cy="476250"/>
          </a:xfrm>
        </p:grpSpPr>
        <p:sp>
          <p:nvSpPr>
            <p:cNvPr id="30" name="Ovál 29">
              <a:extLst>
                <a:ext uri="{FF2B5EF4-FFF2-40B4-BE49-F238E27FC236}">
                  <a16:creationId xmlns:a16="http://schemas.microsoft.com/office/drawing/2014/main" id="{13FC8647-704C-4630-A3D5-435A00CF15C0}"/>
                </a:ext>
              </a:extLst>
            </p:cNvPr>
            <p:cNvSpPr/>
            <p:nvPr/>
          </p:nvSpPr>
          <p:spPr>
            <a:xfrm>
              <a:off x="9029699" y="4800600"/>
              <a:ext cx="1152525" cy="47625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31" name="Ovál 30">
              <a:extLst>
                <a:ext uri="{FF2B5EF4-FFF2-40B4-BE49-F238E27FC236}">
                  <a16:creationId xmlns:a16="http://schemas.microsoft.com/office/drawing/2014/main" id="{42E2AF67-4F27-47AE-83AF-92D8141490FE}"/>
                </a:ext>
              </a:extLst>
            </p:cNvPr>
            <p:cNvSpPr/>
            <p:nvPr/>
          </p:nvSpPr>
          <p:spPr>
            <a:xfrm>
              <a:off x="9039225" y="4887515"/>
              <a:ext cx="304800" cy="3048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32" name="Ovál 31">
              <a:extLst>
                <a:ext uri="{FF2B5EF4-FFF2-40B4-BE49-F238E27FC236}">
                  <a16:creationId xmlns:a16="http://schemas.microsoft.com/office/drawing/2014/main" id="{0E0A4383-48E7-48CF-9762-DD1899F0AFCA}"/>
                </a:ext>
              </a:extLst>
            </p:cNvPr>
            <p:cNvSpPr/>
            <p:nvPr/>
          </p:nvSpPr>
          <p:spPr>
            <a:xfrm>
              <a:off x="9353550" y="4890054"/>
              <a:ext cx="304800" cy="3048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33" name="Ovál 32">
              <a:extLst>
                <a:ext uri="{FF2B5EF4-FFF2-40B4-BE49-F238E27FC236}">
                  <a16:creationId xmlns:a16="http://schemas.microsoft.com/office/drawing/2014/main" id="{91F4BEE6-41C0-4943-96ED-EA403D86B09F}"/>
                </a:ext>
              </a:extLst>
            </p:cNvPr>
            <p:cNvSpPr/>
            <p:nvPr/>
          </p:nvSpPr>
          <p:spPr>
            <a:xfrm>
              <a:off x="9667875" y="4901166"/>
              <a:ext cx="304800" cy="3048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</p:grpSp>
      <p:pic>
        <p:nvPicPr>
          <p:cNvPr id="34" name="Imagen 146">
            <a:extLst>
              <a:ext uri="{FF2B5EF4-FFF2-40B4-BE49-F238E27FC236}">
                <a16:creationId xmlns:a16="http://schemas.microsoft.com/office/drawing/2014/main" id="{94B8E890-1576-4582-8C93-03600179B601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5948" y="3298164"/>
            <a:ext cx="416327" cy="378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Imagen 144">
            <a:extLst>
              <a:ext uri="{FF2B5EF4-FFF2-40B4-BE49-F238E27FC236}">
                <a16:creationId xmlns:a16="http://schemas.microsoft.com/office/drawing/2014/main" id="{26259F8B-D24C-4972-895F-F4223FD5D612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3064" y="3476110"/>
            <a:ext cx="370873" cy="342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Imagen 145">
            <a:extLst>
              <a:ext uri="{FF2B5EF4-FFF2-40B4-BE49-F238E27FC236}">
                <a16:creationId xmlns:a16="http://schemas.microsoft.com/office/drawing/2014/main" id="{68E02F80-DC9E-4824-9F75-AC63B6655B9D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1012" y="3473483"/>
            <a:ext cx="370873" cy="341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Imagen 143">
            <a:extLst>
              <a:ext uri="{FF2B5EF4-FFF2-40B4-BE49-F238E27FC236}">
                <a16:creationId xmlns:a16="http://schemas.microsoft.com/office/drawing/2014/main" id="{29924F1B-D7C1-48C6-ADA8-E6E60D23D087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7430" y="3487579"/>
            <a:ext cx="370873" cy="341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Imagen 152">
            <a:extLst>
              <a:ext uri="{FF2B5EF4-FFF2-40B4-BE49-F238E27FC236}">
                <a16:creationId xmlns:a16="http://schemas.microsoft.com/office/drawing/2014/main" id="{356F450B-2C77-49EF-9130-AF238E923F61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4439" y="3473483"/>
            <a:ext cx="371921" cy="344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Šípka: nahor 39">
            <a:extLst>
              <a:ext uri="{FF2B5EF4-FFF2-40B4-BE49-F238E27FC236}">
                <a16:creationId xmlns:a16="http://schemas.microsoft.com/office/drawing/2014/main" id="{2A78D49E-B509-498E-ACC3-E1026A19610B}"/>
              </a:ext>
            </a:extLst>
          </p:cNvPr>
          <p:cNvSpPr/>
          <p:nvPr/>
        </p:nvSpPr>
        <p:spPr>
          <a:xfrm>
            <a:off x="6062031" y="3199819"/>
            <a:ext cx="266700" cy="45836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41" name="Šípka: nahor 40">
            <a:extLst>
              <a:ext uri="{FF2B5EF4-FFF2-40B4-BE49-F238E27FC236}">
                <a16:creationId xmlns:a16="http://schemas.microsoft.com/office/drawing/2014/main" id="{1037D527-895E-4C18-B94E-BE345D85F1A9}"/>
              </a:ext>
            </a:extLst>
          </p:cNvPr>
          <p:cNvSpPr/>
          <p:nvPr/>
        </p:nvSpPr>
        <p:spPr>
          <a:xfrm rot="10800000">
            <a:off x="6092043" y="3911908"/>
            <a:ext cx="266700" cy="45836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2" name="Imagen 146">
            <a:extLst>
              <a:ext uri="{FF2B5EF4-FFF2-40B4-BE49-F238E27FC236}">
                <a16:creationId xmlns:a16="http://schemas.microsoft.com/office/drawing/2014/main" id="{B784F3C7-487F-4145-AEAF-0B7B5A292313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7343" y="3911908"/>
            <a:ext cx="416327" cy="378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Imagen 133">
            <a:extLst>
              <a:ext uri="{FF2B5EF4-FFF2-40B4-BE49-F238E27FC236}">
                <a16:creationId xmlns:a16="http://schemas.microsoft.com/office/drawing/2014/main" id="{EE87F948-4AA0-43A7-96FA-2219378FF093}"/>
              </a:ext>
            </a:extLst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9560" y="5406377"/>
            <a:ext cx="479969" cy="458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Šípka: nahor 43">
            <a:extLst>
              <a:ext uri="{FF2B5EF4-FFF2-40B4-BE49-F238E27FC236}">
                <a16:creationId xmlns:a16="http://schemas.microsoft.com/office/drawing/2014/main" id="{D402757A-99AF-4916-9E27-F90319E546B8}"/>
              </a:ext>
            </a:extLst>
          </p:cNvPr>
          <p:cNvSpPr/>
          <p:nvPr/>
        </p:nvSpPr>
        <p:spPr>
          <a:xfrm>
            <a:off x="9353675" y="5378315"/>
            <a:ext cx="266700" cy="45836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45" name="Ovál 44">
            <a:extLst>
              <a:ext uri="{FF2B5EF4-FFF2-40B4-BE49-F238E27FC236}">
                <a16:creationId xmlns:a16="http://schemas.microsoft.com/office/drawing/2014/main" id="{AB15D1FE-9EAA-4089-AD11-4EEF7C06174D}"/>
              </a:ext>
            </a:extLst>
          </p:cNvPr>
          <p:cNvSpPr/>
          <p:nvPr/>
        </p:nvSpPr>
        <p:spPr>
          <a:xfrm>
            <a:off x="6990960" y="5491107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46" name="Ovál 45">
            <a:extLst>
              <a:ext uri="{FF2B5EF4-FFF2-40B4-BE49-F238E27FC236}">
                <a16:creationId xmlns:a16="http://schemas.microsoft.com/office/drawing/2014/main" id="{0CDCA315-0800-466F-9013-1D5C93F1E92F}"/>
              </a:ext>
            </a:extLst>
          </p:cNvPr>
          <p:cNvSpPr/>
          <p:nvPr/>
        </p:nvSpPr>
        <p:spPr>
          <a:xfrm>
            <a:off x="7327705" y="6013087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47" name="Ovál 46">
            <a:extLst>
              <a:ext uri="{FF2B5EF4-FFF2-40B4-BE49-F238E27FC236}">
                <a16:creationId xmlns:a16="http://schemas.microsoft.com/office/drawing/2014/main" id="{422548DC-7366-4FC9-A4AC-114490182D83}"/>
              </a:ext>
            </a:extLst>
          </p:cNvPr>
          <p:cNvSpPr/>
          <p:nvPr/>
        </p:nvSpPr>
        <p:spPr>
          <a:xfrm>
            <a:off x="7654798" y="6013679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48" name="Šípka: nahor 47">
            <a:extLst>
              <a:ext uri="{FF2B5EF4-FFF2-40B4-BE49-F238E27FC236}">
                <a16:creationId xmlns:a16="http://schemas.microsoft.com/office/drawing/2014/main" id="{70E2F3E9-A06E-416F-A901-E95006D40A8D}"/>
              </a:ext>
            </a:extLst>
          </p:cNvPr>
          <p:cNvSpPr/>
          <p:nvPr/>
        </p:nvSpPr>
        <p:spPr>
          <a:xfrm>
            <a:off x="9390678" y="5974563"/>
            <a:ext cx="266700" cy="45836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49" name="Ovál 48">
            <a:extLst>
              <a:ext uri="{FF2B5EF4-FFF2-40B4-BE49-F238E27FC236}">
                <a16:creationId xmlns:a16="http://schemas.microsoft.com/office/drawing/2014/main" id="{67184716-9EE2-4184-B9BB-AC65FFF94BC5}"/>
              </a:ext>
            </a:extLst>
          </p:cNvPr>
          <p:cNvSpPr/>
          <p:nvPr/>
        </p:nvSpPr>
        <p:spPr>
          <a:xfrm>
            <a:off x="6985535" y="1711219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50" name="Ovál 49">
            <a:extLst>
              <a:ext uri="{FF2B5EF4-FFF2-40B4-BE49-F238E27FC236}">
                <a16:creationId xmlns:a16="http://schemas.microsoft.com/office/drawing/2014/main" id="{B2A7E3F5-3C24-441D-8C14-696ACF924DF6}"/>
              </a:ext>
            </a:extLst>
          </p:cNvPr>
          <p:cNvSpPr/>
          <p:nvPr/>
        </p:nvSpPr>
        <p:spPr>
          <a:xfrm>
            <a:off x="11095061" y="2348339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51" name="Vývojový diagram: dierna páska 50">
            <a:extLst>
              <a:ext uri="{FF2B5EF4-FFF2-40B4-BE49-F238E27FC236}">
                <a16:creationId xmlns:a16="http://schemas.microsoft.com/office/drawing/2014/main" id="{0FE6ABB6-00FD-479B-AE7F-86C88A565539}"/>
              </a:ext>
            </a:extLst>
          </p:cNvPr>
          <p:cNvSpPr/>
          <p:nvPr/>
        </p:nvSpPr>
        <p:spPr>
          <a:xfrm>
            <a:off x="2130759" y="3303816"/>
            <a:ext cx="675290" cy="365480"/>
          </a:xfrm>
          <a:prstGeom prst="flowChartPunchedTap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52" name="Vývojový diagram: dierna páska 51">
            <a:extLst>
              <a:ext uri="{FF2B5EF4-FFF2-40B4-BE49-F238E27FC236}">
                <a16:creationId xmlns:a16="http://schemas.microsoft.com/office/drawing/2014/main" id="{8F824B38-D01F-4308-8965-CB995280C806}"/>
              </a:ext>
            </a:extLst>
          </p:cNvPr>
          <p:cNvSpPr/>
          <p:nvPr/>
        </p:nvSpPr>
        <p:spPr>
          <a:xfrm>
            <a:off x="2214559" y="3911908"/>
            <a:ext cx="675290" cy="365480"/>
          </a:xfrm>
          <a:prstGeom prst="flowChartPunchedTap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53" name="Vývojový diagram: dierna páska 52">
            <a:extLst>
              <a:ext uri="{FF2B5EF4-FFF2-40B4-BE49-F238E27FC236}">
                <a16:creationId xmlns:a16="http://schemas.microsoft.com/office/drawing/2014/main" id="{B369A7AB-6BF8-4708-9F28-FF0B2E0BFA0E}"/>
              </a:ext>
            </a:extLst>
          </p:cNvPr>
          <p:cNvSpPr/>
          <p:nvPr/>
        </p:nvSpPr>
        <p:spPr>
          <a:xfrm>
            <a:off x="2201260" y="4401424"/>
            <a:ext cx="675290" cy="365480"/>
          </a:xfrm>
          <a:prstGeom prst="flowChartPunchedTap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54" name="Imagen 143">
            <a:extLst>
              <a:ext uri="{FF2B5EF4-FFF2-40B4-BE49-F238E27FC236}">
                <a16:creationId xmlns:a16="http://schemas.microsoft.com/office/drawing/2014/main" id="{87682F14-64B9-4A8E-BE38-3534AB019984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5061" y="5568781"/>
            <a:ext cx="370873" cy="341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" name="Imagen 152">
            <a:extLst>
              <a:ext uri="{FF2B5EF4-FFF2-40B4-BE49-F238E27FC236}">
                <a16:creationId xmlns:a16="http://schemas.microsoft.com/office/drawing/2014/main" id="{4ED08234-5B0E-4D53-865D-4BB5608227F3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2070" y="5554685"/>
            <a:ext cx="371921" cy="344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" name="Vývojový diagram: dierna páska 55">
            <a:extLst>
              <a:ext uri="{FF2B5EF4-FFF2-40B4-BE49-F238E27FC236}">
                <a16:creationId xmlns:a16="http://schemas.microsoft.com/office/drawing/2014/main" id="{2CCBEC92-36C6-4CB0-A33A-F14C87FA5F90}"/>
              </a:ext>
            </a:extLst>
          </p:cNvPr>
          <p:cNvSpPr/>
          <p:nvPr/>
        </p:nvSpPr>
        <p:spPr>
          <a:xfrm>
            <a:off x="2153335" y="2198297"/>
            <a:ext cx="771139" cy="365480"/>
          </a:xfrm>
          <a:prstGeom prst="flowChartPunchedTap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8062967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931C78A-0014-45D8-B363-139CE38EF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/>
              <a:t>POČAS ROZJAZDY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E5118671-08A5-468B-8B98-F3A6008CF3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k-SK" dirty="0"/>
              <a:t>buď pripravený asistovať v hocikomu </a:t>
            </a:r>
            <a:r>
              <a:rPr lang="sk-SK" dirty="0" err="1"/>
              <a:t>trabloch</a:t>
            </a:r>
            <a:endParaRPr lang="sk-SK" dirty="0"/>
          </a:p>
          <a:p>
            <a:r>
              <a:rPr lang="sk-SK" dirty="0"/>
              <a:t>Sleduj Časové limity a čas západu slnka </a:t>
            </a:r>
          </a:p>
          <a:p>
            <a:r>
              <a:rPr lang="sk-SK" dirty="0"/>
              <a:t>Zaznamenaj časy a poradie m´ˇ</a:t>
            </a:r>
            <a:r>
              <a:rPr lang="sk-SK" dirty="0" err="1"/>
              <a:t>nania</a:t>
            </a:r>
            <a:r>
              <a:rPr lang="sk-SK" dirty="0"/>
              <a:t> značiek</a:t>
            </a:r>
          </a:p>
          <a:p>
            <a:r>
              <a:rPr lang="sk-SK" dirty="0"/>
              <a:t>Monitoruj a zaznamenávaj rýchlosť a smer vetra</a:t>
            </a:r>
          </a:p>
          <a:p>
            <a:r>
              <a:rPr lang="sk-SK" sz="3600" b="1" dirty="0"/>
              <a:t>ZMENA TRATE</a:t>
            </a:r>
          </a:p>
          <a:p>
            <a:r>
              <a:rPr lang="sk-SK" sz="3600" b="1" dirty="0"/>
              <a:t>SKRÁTENIE TRATE</a:t>
            </a:r>
          </a:p>
          <a:p>
            <a:r>
              <a:rPr lang="sk-SK" sz="3600" b="1" dirty="0"/>
              <a:t>CHÝBAJÚCA ZNAČKA </a:t>
            </a:r>
          </a:p>
          <a:p>
            <a:r>
              <a:rPr lang="sk-SK" sz="3600" b="1" dirty="0"/>
              <a:t>ZRUŠENIE ROZJAZDY</a:t>
            </a:r>
          </a:p>
        </p:txBody>
      </p:sp>
    </p:spTree>
    <p:extLst>
      <p:ext uri="{BB962C8B-B14F-4D97-AF65-F5344CB8AC3E}">
        <p14:creationId xmlns:p14="http://schemas.microsoft.com/office/powerpoint/2010/main" val="262344002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BBFA816-F6B2-4C29-83CC-6AF4D8587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b="1" dirty="0"/>
              <a:t>PPJ 33	</a:t>
            </a:r>
            <a:r>
              <a:rPr lang="sk-SK" sz="5400" b="1" dirty="0"/>
              <a:t>ZMENA</a:t>
            </a:r>
            <a:r>
              <a:rPr lang="sk-SK" b="1" dirty="0"/>
              <a:t> NASLEDUJÚCEHO ÚSEKU TRATE</a:t>
            </a:r>
            <a:endParaRPr lang="sk-SK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2B938729-868D-49F9-B7E7-2F8F00491B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99469"/>
            <a:ext cx="10515600" cy="3997874"/>
          </a:xfrm>
        </p:spPr>
        <p:txBody>
          <a:bodyPr>
            <a:normAutofit lnSpcReduction="10000"/>
          </a:bodyPr>
          <a:lstStyle/>
          <a:p>
            <a:r>
              <a:rPr lang="sk-SK" dirty="0"/>
              <a:t>STÁLA ZMENA VETRA o viac ako 10</a:t>
            </a:r>
            <a:r>
              <a:rPr lang="sk-SK" baseline="30000" dirty="0"/>
              <a:t>o</a:t>
            </a:r>
            <a:r>
              <a:rPr lang="sk-SK" dirty="0"/>
              <a:t> , alebo významná zmena sily</a:t>
            </a:r>
          </a:p>
          <a:p>
            <a:r>
              <a:rPr lang="sk-SK" dirty="0"/>
              <a:t>SIGNÁL MUSÍ BYŤ predtým, než 1. Loď začne zmenený úsek</a:t>
            </a:r>
          </a:p>
          <a:p>
            <a:r>
              <a:rPr lang="sk-SK" dirty="0"/>
              <a:t>CHARLIE + OPAKOVANÉ ZVUKOVÉ SIGNÁLY ( píšťala)</a:t>
            </a:r>
          </a:p>
          <a:p>
            <a:pPr marL="0" indent="0">
              <a:buNone/>
            </a:pPr>
            <a:r>
              <a:rPr lang="sk-SK" dirty="0"/>
              <a:t>a</a:t>
            </a:r>
          </a:p>
          <a:p>
            <a:r>
              <a:rPr lang="sk-SK" dirty="0"/>
              <a:t>PREDĹŽENIE			SKRÁTENIE</a:t>
            </a:r>
          </a:p>
          <a:p>
            <a:pPr marL="0" indent="0">
              <a:buNone/>
            </a:pPr>
            <a:endParaRPr lang="sk-SK" sz="1100" dirty="0"/>
          </a:p>
          <a:p>
            <a:pPr marL="0" indent="0">
              <a:buNone/>
            </a:pPr>
            <a:r>
              <a:rPr lang="sk-SK" dirty="0"/>
              <a:t>Alebo</a:t>
            </a:r>
          </a:p>
          <a:p>
            <a:pPr marL="0" indent="0">
              <a:buNone/>
            </a:pPr>
            <a:endParaRPr lang="sk-SK" sz="800" dirty="0"/>
          </a:p>
          <a:p>
            <a:r>
              <a:rPr lang="sk-SK" dirty="0"/>
              <a:t>DOPRAVA				DOĽAVA</a:t>
            </a:r>
          </a:p>
        </p:txBody>
      </p:sp>
      <p:pic>
        <p:nvPicPr>
          <p:cNvPr id="5" name="Picture 1380">
            <a:extLst>
              <a:ext uri="{FF2B5EF4-FFF2-40B4-BE49-F238E27FC236}">
                <a16:creationId xmlns:a16="http://schemas.microsoft.com/office/drawing/2014/main" id="{A3A11B55-9542-4FA6-8145-463A4A43A667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505" y="5639320"/>
            <a:ext cx="806450" cy="66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2">
            <a:extLst>
              <a:ext uri="{FF2B5EF4-FFF2-40B4-BE49-F238E27FC236}">
                <a16:creationId xmlns:a16="http://schemas.microsoft.com/office/drawing/2014/main" id="{176FBEF3-1A05-4587-9425-19037E3106ED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-27080"/>
          <a:stretch/>
        </p:blipFill>
        <p:spPr bwMode="auto">
          <a:xfrm>
            <a:off x="3032369" y="3315497"/>
            <a:ext cx="685800" cy="856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52">
            <a:extLst>
              <a:ext uri="{FF2B5EF4-FFF2-40B4-BE49-F238E27FC236}">
                <a16:creationId xmlns:a16="http://schemas.microsoft.com/office/drawing/2014/main" id="{68E11898-3D68-4CE4-A221-41435065D6C2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3084" y="3336691"/>
            <a:ext cx="685800" cy="604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n 52">
            <a:extLst>
              <a:ext uri="{FF2B5EF4-FFF2-40B4-BE49-F238E27FC236}">
                <a16:creationId xmlns:a16="http://schemas.microsoft.com/office/drawing/2014/main" id="{748CF3E3-4198-4517-AAF5-D153792B8A24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2369" y="4653505"/>
            <a:ext cx="749300" cy="929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n 52">
            <a:extLst>
              <a:ext uri="{FF2B5EF4-FFF2-40B4-BE49-F238E27FC236}">
                <a16:creationId xmlns:a16="http://schemas.microsoft.com/office/drawing/2014/main" id="{C63604F6-FFA6-4327-9A4A-B00C133EA75E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2249" y="4667702"/>
            <a:ext cx="661670" cy="929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n 52">
            <a:extLst>
              <a:ext uri="{FF2B5EF4-FFF2-40B4-BE49-F238E27FC236}">
                <a16:creationId xmlns:a16="http://schemas.microsoft.com/office/drawing/2014/main" id="{4134687B-AE36-4C0F-8EED-CE6449CC2866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1669" y="3170098"/>
            <a:ext cx="902335" cy="856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agen 52">
            <a:extLst>
              <a:ext uri="{FF2B5EF4-FFF2-40B4-BE49-F238E27FC236}">
                <a16:creationId xmlns:a16="http://schemas.microsoft.com/office/drawing/2014/main" id="{FD84BAAC-2DFF-437E-B378-384261E76CEF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5324" y="3099986"/>
            <a:ext cx="902335" cy="856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Imagen 52">
            <a:extLst>
              <a:ext uri="{FF2B5EF4-FFF2-40B4-BE49-F238E27FC236}">
                <a16:creationId xmlns:a16="http://schemas.microsoft.com/office/drawing/2014/main" id="{4E9AE5C0-C033-4F46-8E6D-12BCA96FD3EB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1669" y="4690017"/>
            <a:ext cx="902335" cy="856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Imagen 52">
            <a:extLst>
              <a:ext uri="{FF2B5EF4-FFF2-40B4-BE49-F238E27FC236}">
                <a16:creationId xmlns:a16="http://schemas.microsoft.com/office/drawing/2014/main" id="{3C24E82E-803B-4F92-9045-E9E206E1FBEB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1845" y="4653535"/>
            <a:ext cx="902335" cy="856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80">
            <a:extLst>
              <a:ext uri="{FF2B5EF4-FFF2-40B4-BE49-F238E27FC236}">
                <a16:creationId xmlns:a16="http://schemas.microsoft.com/office/drawing/2014/main" id="{732103F1-5AC8-4303-90E9-B3F67BAE87C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6386" y="4145963"/>
            <a:ext cx="806450" cy="66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380">
            <a:extLst>
              <a:ext uri="{FF2B5EF4-FFF2-40B4-BE49-F238E27FC236}">
                <a16:creationId xmlns:a16="http://schemas.microsoft.com/office/drawing/2014/main" id="{487A41C3-2078-49B0-B346-991B75DB7CE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7730" y="4079464"/>
            <a:ext cx="806450" cy="66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380">
            <a:extLst>
              <a:ext uri="{FF2B5EF4-FFF2-40B4-BE49-F238E27FC236}">
                <a16:creationId xmlns:a16="http://schemas.microsoft.com/office/drawing/2014/main" id="{2C3796D0-5DD4-42F9-96FD-7D966EAE5AD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169" y="5721604"/>
            <a:ext cx="806450" cy="66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BlokTextu 16">
            <a:extLst>
              <a:ext uri="{FF2B5EF4-FFF2-40B4-BE49-F238E27FC236}">
                <a16:creationId xmlns:a16="http://schemas.microsoft.com/office/drawing/2014/main" id="{1386C11B-C56A-43DD-97AB-0E956C31C17B}"/>
              </a:ext>
            </a:extLst>
          </p:cNvPr>
          <p:cNvSpPr txBox="1"/>
          <p:nvPr/>
        </p:nvSpPr>
        <p:spPr>
          <a:xfrm>
            <a:off x="838200" y="5788103"/>
            <a:ext cx="11002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/>
              <a:t>TABUĽA JE LEPŠIA AKO VLAJKY – VLAJKY TREBA DRŽAŤ V 2 RUKÁCH</a:t>
            </a:r>
          </a:p>
        </p:txBody>
      </p:sp>
    </p:spTree>
    <p:extLst>
      <p:ext uri="{BB962C8B-B14F-4D97-AF65-F5344CB8AC3E}">
        <p14:creationId xmlns:p14="http://schemas.microsoft.com/office/powerpoint/2010/main" val="42808610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A172FFC-E5DB-4CAD-861E-5ADAE2597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/>
              <a:t>PPJ 32	SKRÁTENIE ALEBO ZRUŠENIE PO ŠTARTE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14134EA8-BA79-4F6F-AE47-04DBEAD21A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cs-CZ" dirty="0" err="1"/>
              <a:t>preteková</a:t>
            </a:r>
            <a:r>
              <a:rPr lang="cs-CZ" dirty="0"/>
              <a:t> </a:t>
            </a:r>
            <a:r>
              <a:rPr lang="cs-CZ" dirty="0" err="1"/>
              <a:t>komisia</a:t>
            </a:r>
            <a:r>
              <a:rPr lang="cs-CZ" dirty="0"/>
              <a:t> </a:t>
            </a:r>
            <a:r>
              <a:rPr lang="cs-CZ" dirty="0" err="1">
                <a:highlight>
                  <a:srgbClr val="FFFF00"/>
                </a:highlight>
              </a:rPr>
              <a:t>môže</a:t>
            </a:r>
            <a:r>
              <a:rPr lang="cs-CZ" dirty="0"/>
              <a:t> </a:t>
            </a:r>
            <a:r>
              <a:rPr lang="cs-CZ" dirty="0" err="1">
                <a:highlight>
                  <a:srgbClr val="00FF00"/>
                </a:highlight>
              </a:rPr>
              <a:t>skrátiť</a:t>
            </a:r>
            <a:r>
              <a:rPr lang="cs-CZ" dirty="0"/>
              <a:t> trať </a:t>
            </a:r>
            <a:r>
              <a:rPr lang="cs-CZ" dirty="0" err="1"/>
              <a:t>alebo</a:t>
            </a:r>
            <a:r>
              <a:rPr lang="cs-CZ" dirty="0"/>
              <a:t> </a:t>
            </a:r>
            <a:r>
              <a:rPr lang="cs-CZ" i="1" dirty="0" err="1">
                <a:highlight>
                  <a:srgbClr val="00FF00"/>
                </a:highlight>
              </a:rPr>
              <a:t>zrušiť</a:t>
            </a:r>
            <a:r>
              <a:rPr lang="cs-CZ" dirty="0"/>
              <a:t> </a:t>
            </a:r>
            <a:r>
              <a:rPr lang="cs-CZ" dirty="0" err="1"/>
              <a:t>rozjazdu</a:t>
            </a:r>
            <a:r>
              <a:rPr lang="cs-CZ" dirty="0"/>
              <a:t> </a:t>
            </a:r>
            <a:endParaRPr lang="sk-SK" dirty="0"/>
          </a:p>
          <a:p>
            <a:pPr lvl="0"/>
            <a:r>
              <a:rPr lang="sk-SK" b="1" dirty="0"/>
              <a:t>pre zlé počasie</a:t>
            </a:r>
            <a:r>
              <a:rPr lang="sk-SK" dirty="0"/>
              <a:t>, (</a:t>
            </a:r>
            <a:r>
              <a:rPr lang="sk-SK" dirty="0" err="1"/>
              <a:t>pozn</a:t>
            </a:r>
            <a:r>
              <a:rPr lang="sk-SK" dirty="0"/>
              <a:t> - napr. búrka)</a:t>
            </a:r>
          </a:p>
          <a:p>
            <a:pPr lvl="0"/>
            <a:r>
              <a:rPr lang="sk-SK" dirty="0"/>
              <a:t>pre nedostatok vetra, </a:t>
            </a:r>
            <a:r>
              <a:rPr lang="sk-SK" dirty="0">
                <a:highlight>
                  <a:srgbClr val="FFFF00"/>
                </a:highlight>
              </a:rPr>
              <a:t>keď možno predpokladať</a:t>
            </a:r>
            <a:r>
              <a:rPr lang="sk-SK" dirty="0"/>
              <a:t>, že žiadna loď </a:t>
            </a:r>
            <a:r>
              <a:rPr lang="sk-SK" i="1" dirty="0"/>
              <a:t>nedokončí</a:t>
            </a:r>
            <a:r>
              <a:rPr lang="sk-SK" dirty="0"/>
              <a:t> v rámci časového limitu,</a:t>
            </a:r>
          </a:p>
          <a:p>
            <a:pPr lvl="0"/>
            <a:r>
              <a:rPr lang="sk-SK" dirty="0"/>
              <a:t>preto, že chýba </a:t>
            </a:r>
            <a:r>
              <a:rPr lang="sk-SK" i="1" dirty="0"/>
              <a:t>značka</a:t>
            </a:r>
            <a:r>
              <a:rPr lang="sk-SK" dirty="0"/>
              <a:t>, alebo zmenila miesto, alebo</a:t>
            </a:r>
          </a:p>
          <a:p>
            <a:pPr lvl="0"/>
            <a:r>
              <a:rPr lang="sk-SK" dirty="0"/>
              <a:t>pre akúkoľvek inú príčinu, ktorá priamo ovplyvňuje </a:t>
            </a:r>
            <a:r>
              <a:rPr lang="sk-SK" dirty="0">
                <a:highlight>
                  <a:srgbClr val="00FF00"/>
                </a:highlight>
              </a:rPr>
              <a:t>bezpečnosť</a:t>
            </a:r>
            <a:r>
              <a:rPr lang="sk-SK" dirty="0"/>
              <a:t> alebo </a:t>
            </a:r>
            <a:r>
              <a:rPr lang="sk-SK" dirty="0">
                <a:highlight>
                  <a:srgbClr val="00FF00"/>
                </a:highlight>
              </a:rPr>
              <a:t>spravodlivosť</a:t>
            </a:r>
            <a:r>
              <a:rPr lang="sk-SK" dirty="0"/>
              <a:t> pretekania,</a:t>
            </a:r>
          </a:p>
          <a:p>
            <a:pPr marL="0" lvl="0" indent="0">
              <a:buNone/>
            </a:pPr>
            <a:r>
              <a:rPr lang="sk-SK" dirty="0"/>
              <a:t>Ďalšie podmienky – pozri PPJ 32.1</a:t>
            </a:r>
          </a:p>
          <a:p>
            <a:pPr marL="0" indent="0">
              <a:buNone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86024917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lokTextu 6">
            <a:extLst>
              <a:ext uri="{FF2B5EF4-FFF2-40B4-BE49-F238E27FC236}">
                <a16:creationId xmlns:a16="http://schemas.microsoft.com/office/drawing/2014/main" id="{56E2D7DD-87A1-42CF-92EE-16E50D69919B}"/>
              </a:ext>
            </a:extLst>
          </p:cNvPr>
          <p:cNvSpPr txBox="1"/>
          <p:nvPr/>
        </p:nvSpPr>
        <p:spPr>
          <a:xfrm>
            <a:off x="838200" y="4732142"/>
            <a:ext cx="10744200" cy="1692771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sk-SK" sz="2400" b="1" dirty="0"/>
              <a:t>ZNAMENIA PRETEKOV</a:t>
            </a:r>
          </a:p>
          <a:p>
            <a:r>
              <a:rPr lang="cs-CZ" sz="3200" dirty="0" err="1"/>
              <a:t>Skrátená</a:t>
            </a:r>
            <a:r>
              <a:rPr lang="cs-CZ" sz="3200" dirty="0"/>
              <a:t> trať</a:t>
            </a:r>
          </a:p>
          <a:p>
            <a:endParaRPr lang="cs-CZ" sz="2400" dirty="0"/>
          </a:p>
          <a:p>
            <a:endParaRPr lang="sk-SK" sz="2400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5B718372-7D35-4FF8-B91E-B2925207D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/>
              <a:t>PPJ 32	SKRÁTENIE</a:t>
            </a:r>
            <a:endParaRPr lang="sk-SK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16D74CD6-8DCA-45E3-AD7C-DF13DBE8E6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6"/>
            <a:ext cx="10515600" cy="2556192"/>
          </a:xfrm>
        </p:spPr>
        <p:txBody>
          <a:bodyPr/>
          <a:lstStyle/>
          <a:p>
            <a:r>
              <a:rPr lang="sk-SK" dirty="0"/>
              <a:t>UMIESTNI CIEĽOVÚ ČIARU TAK, aby NEBOLI O NEJ POCHYBNOSTI</a:t>
            </a:r>
          </a:p>
          <a:p>
            <a:pPr lvl="1"/>
            <a:r>
              <a:rPr lang="sk-SK" dirty="0"/>
              <a:t>PRI OBOPLÁVACEJ ZNAČKE – medzi ňou a </a:t>
            </a:r>
            <a:r>
              <a:rPr lang="sk-SK" dirty="0" err="1"/>
              <a:t>žrďkou</a:t>
            </a:r>
            <a:r>
              <a:rPr lang="sk-SK" dirty="0"/>
              <a:t> s vlajkou SIERRA</a:t>
            </a:r>
          </a:p>
          <a:p>
            <a:pPr lvl="1"/>
            <a:r>
              <a:rPr lang="sk-SK" dirty="0"/>
              <a:t>PRI ČIARE NA TRATI , KTORÁ SA MUSÍ PREŤAŤ (aj bez skrátenia)</a:t>
            </a:r>
          </a:p>
          <a:p>
            <a:pPr lvl="1"/>
            <a:r>
              <a:rPr lang="sk-SK" dirty="0"/>
              <a:t>AK skracuješ pri BRÁNE , cieľ musí byť medzi značkami BRÁNY</a:t>
            </a:r>
          </a:p>
          <a:p>
            <a:r>
              <a:rPr lang="sk-SK" dirty="0"/>
              <a:t>KEĎ sa </a:t>
            </a:r>
            <a:r>
              <a:rPr lang="sk-SK" dirty="0" err="1"/>
              <a:t>priblížuje</a:t>
            </a:r>
            <a:r>
              <a:rPr lang="sk-SK" dirty="0"/>
              <a:t> k novému cieľu 1. loď, -&gt; SIERRA  s dvoma zvukmi</a:t>
            </a:r>
          </a:p>
          <a:p>
            <a:pPr lvl="1"/>
            <a:endParaRPr lang="sk-SK" dirty="0"/>
          </a:p>
          <a:p>
            <a:pPr lvl="1"/>
            <a:endParaRPr lang="sk-SK" dirty="0"/>
          </a:p>
        </p:txBody>
      </p:sp>
      <p:sp>
        <p:nvSpPr>
          <p:cNvPr id="4" name="Text Box 1382">
            <a:extLst>
              <a:ext uri="{FF2B5EF4-FFF2-40B4-BE49-F238E27FC236}">
                <a16:creationId xmlns:a16="http://schemas.microsoft.com/office/drawing/2014/main" id="{8F8C3418-A0AD-4BA2-B574-4D7331D62E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64331" y="5173345"/>
            <a:ext cx="6389469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l">
              <a:spcAft>
                <a:spcPts val="0"/>
              </a:spcAft>
            </a:pPr>
            <a:r>
              <a:rPr lang="sk-SK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</a:t>
            </a:r>
            <a:r>
              <a:rPr lang="sk-SK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  Trať bola skrátená. Platí pravidlo 32.2.</a:t>
            </a:r>
            <a:endParaRPr lang="sk-SK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Picture 1387">
            <a:extLst>
              <a:ext uri="{FF2B5EF4-FFF2-40B4-BE49-F238E27FC236}">
                <a16:creationId xmlns:a16="http://schemas.microsoft.com/office/drawing/2014/main" id="{0DE56AB0-51FC-45E2-9CCF-AA0E94F944F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495"/>
          <a:stretch>
            <a:fillRect/>
          </a:stretch>
        </p:blipFill>
        <p:spPr bwMode="auto">
          <a:xfrm>
            <a:off x="4108716" y="5697414"/>
            <a:ext cx="855615" cy="44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132">
            <a:extLst>
              <a:ext uri="{FF2B5EF4-FFF2-40B4-BE49-F238E27FC236}">
                <a16:creationId xmlns:a16="http://schemas.microsoft.com/office/drawing/2014/main" id="{43C93C03-2514-454C-98C1-6A93C302E966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3360" y="3939454"/>
            <a:ext cx="1644741" cy="1336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28540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53C6F5B-86F5-416B-8265-2294EB0F1F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/>
              <a:t>PPJ 32	.... </a:t>
            </a:r>
            <a:r>
              <a:rPr lang="sk-SK" dirty="0"/>
              <a:t>ZRUŠENIE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16AA451B-C0F4-4691-A0ED-BB10E00A1A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745" y="1476075"/>
            <a:ext cx="10515600" cy="19529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b="1" dirty="0">
                <a:highlight>
                  <a:srgbClr val="00FFFF"/>
                </a:highlight>
              </a:rPr>
              <a:t>ZNAMENIA PRETEKOV	Znamenia zrušenia </a:t>
            </a:r>
          </a:p>
          <a:p>
            <a:pPr marL="0" indent="0">
              <a:buNone/>
            </a:pPr>
            <a:r>
              <a:rPr lang="sk-SK" b="1" dirty="0">
                <a:highlight>
                  <a:srgbClr val="00FFFF"/>
                </a:highlight>
              </a:rPr>
              <a:t>N   </a:t>
            </a:r>
            <a:r>
              <a:rPr lang="sk-SK" dirty="0">
                <a:highlight>
                  <a:srgbClr val="00FFFF"/>
                </a:highlight>
              </a:rPr>
              <a:t>Všetky rozjazdy, ktoré boli odštartované, sú </a:t>
            </a:r>
            <a:r>
              <a:rPr lang="sk-SK" i="1" dirty="0">
                <a:highlight>
                  <a:srgbClr val="00FFFF"/>
                </a:highlight>
              </a:rPr>
              <a:t>zrušené</a:t>
            </a:r>
            <a:r>
              <a:rPr lang="sk-SK" dirty="0">
                <a:highlight>
                  <a:srgbClr val="00FFFF"/>
                </a:highlight>
              </a:rPr>
              <a:t>. Vráťte sa do priestoru štartu. Znamenie výzvy sa dá 1 min po spustení, ak v tom čase rozjazda nie je znovu </a:t>
            </a:r>
            <a:r>
              <a:rPr lang="sk-SK" i="1" dirty="0">
                <a:highlight>
                  <a:srgbClr val="00FFFF"/>
                </a:highlight>
              </a:rPr>
              <a:t>odložená</a:t>
            </a:r>
            <a:r>
              <a:rPr lang="sk-SK" dirty="0">
                <a:highlight>
                  <a:srgbClr val="00FFFF"/>
                </a:highlight>
              </a:rPr>
              <a:t> alebo </a:t>
            </a:r>
            <a:r>
              <a:rPr lang="sk-SK" i="1" dirty="0">
                <a:highlight>
                  <a:srgbClr val="00FFFF"/>
                </a:highlight>
              </a:rPr>
              <a:t>zrušená</a:t>
            </a:r>
            <a:r>
              <a:rPr lang="sk-SK" dirty="0">
                <a:highlight>
                  <a:srgbClr val="00FFFF"/>
                </a:highlight>
              </a:rPr>
              <a:t>.</a:t>
            </a:r>
          </a:p>
        </p:txBody>
      </p:sp>
      <p:pic>
        <p:nvPicPr>
          <p:cNvPr id="4" name="Imagen 17">
            <a:extLst>
              <a:ext uri="{FF2B5EF4-FFF2-40B4-BE49-F238E27FC236}">
                <a16:creationId xmlns:a16="http://schemas.microsoft.com/office/drawing/2014/main" id="{67BF6E5B-A47C-42A1-92F0-13F0463B17BC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4590" y="1048085"/>
            <a:ext cx="901065" cy="855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303">
            <a:extLst>
              <a:ext uri="{FF2B5EF4-FFF2-40B4-BE49-F238E27FC236}">
                <a16:creationId xmlns:a16="http://schemas.microsoft.com/office/drawing/2014/main" id="{065BC949-3D73-42B7-ABE4-BA07917510E8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3277" y="1648427"/>
            <a:ext cx="990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ástupný objekt pre obsah 2">
            <a:extLst>
              <a:ext uri="{FF2B5EF4-FFF2-40B4-BE49-F238E27FC236}">
                <a16:creationId xmlns:a16="http://schemas.microsoft.com/office/drawing/2014/main" id="{A4EDC8CF-7FB9-4737-94E5-C9E74F94F9FF}"/>
              </a:ext>
            </a:extLst>
          </p:cNvPr>
          <p:cNvSpPr txBox="1">
            <a:spLocks/>
          </p:cNvSpPr>
          <p:nvPr/>
        </p:nvSpPr>
        <p:spPr>
          <a:xfrm>
            <a:off x="540745" y="3287554"/>
            <a:ext cx="10515600" cy="31242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k-SK" b="1" dirty="0">
                <a:highlight>
                  <a:srgbClr val="FFFF00"/>
                </a:highlight>
              </a:rPr>
              <a:t>KEDY?</a:t>
            </a:r>
          </a:p>
          <a:p>
            <a:r>
              <a:rPr lang="sk-SK" dirty="0"/>
              <a:t>Žiadna loď neskončila do časového limitu</a:t>
            </a:r>
          </a:p>
          <a:p>
            <a:r>
              <a:rPr lang="sk-SK" dirty="0"/>
              <a:t>Vietor definitívne „Zdochol“</a:t>
            </a:r>
          </a:p>
          <a:p>
            <a:r>
              <a:rPr lang="sk-SK" dirty="0"/>
              <a:t>Blíži sa búrka</a:t>
            </a:r>
          </a:p>
          <a:p>
            <a:r>
              <a:rPr lang="sk-SK" dirty="0"/>
              <a:t>Niečo sa pokazilo</a:t>
            </a:r>
          </a:p>
          <a:p>
            <a:pPr marL="0" indent="0">
              <a:buNone/>
            </a:pPr>
            <a:r>
              <a:rPr lang="sk-SK" b="1" dirty="0">
                <a:highlight>
                  <a:srgbClr val="FFFF00"/>
                </a:highlight>
              </a:rPr>
              <a:t>SIGNALIZUJ  </a:t>
            </a:r>
            <a:r>
              <a:rPr lang="sk-SK" dirty="0"/>
              <a:t>3 zvuky pri zdvíhaní vlajky, 1 pri sťahovaní vlajky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3658569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25B2AFA-37BB-4F53-905D-25CCF1CC80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Očakávania pretekárov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2D0C4D11-0AB1-4E49-AF84-7E152A2B95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Perfektnosť ?</a:t>
            </a:r>
          </a:p>
          <a:p>
            <a:r>
              <a:rPr lang="sk-SK" dirty="0"/>
              <a:t>Pripravený</a:t>
            </a:r>
          </a:p>
          <a:p>
            <a:r>
              <a:rPr lang="sk-SK" dirty="0"/>
              <a:t>Bezpečnosť a správny úsudok</a:t>
            </a:r>
          </a:p>
        </p:txBody>
      </p:sp>
    </p:spTree>
    <p:extLst>
      <p:ext uri="{BB962C8B-B14F-4D97-AF65-F5344CB8AC3E}">
        <p14:creationId xmlns:p14="http://schemas.microsoft.com/office/powerpoint/2010/main" val="429018056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49B7A28-DD60-45F5-9A20-BBB4E4880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N nad H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CC6F7C72-BCE3-459F-B1F7-D424400573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k-SK" b="1" dirty="0">
                <a:highlight>
                  <a:srgbClr val="00FFFF"/>
                </a:highlight>
              </a:rPr>
              <a:t>ZNAMENIA PRETEKOV	Znamenia zrušenia </a:t>
            </a:r>
          </a:p>
          <a:p>
            <a:pPr marL="0" indent="0">
              <a:buNone/>
            </a:pPr>
            <a:r>
              <a:rPr lang="sk-SK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 nad H   </a:t>
            </a:r>
            <a:br>
              <a:rPr lang="sk-SK" b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sk-SK" dirty="0">
                <a:latin typeface="Times New Roman" panose="02020603050405020304" pitchFamily="18" charset="0"/>
                <a:ea typeface="Times New Roman" panose="02020603050405020304" pitchFamily="18" charset="0"/>
              </a:rPr>
              <a:t>Všetky rozjazdy sú </a:t>
            </a:r>
            <a:r>
              <a:rPr lang="sk-SK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zrušené</a:t>
            </a:r>
            <a:r>
              <a:rPr lang="sk-SK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Ďalšie znamenia budú na brehu.</a:t>
            </a:r>
          </a:p>
          <a:p>
            <a:endParaRPr lang="sk-SK" dirty="0"/>
          </a:p>
          <a:p>
            <a:endParaRPr lang="sk-SK" dirty="0"/>
          </a:p>
        </p:txBody>
      </p:sp>
      <p:sp>
        <p:nvSpPr>
          <p:cNvPr id="4" name="Text Box 1294">
            <a:extLst>
              <a:ext uri="{FF2B5EF4-FFF2-40B4-BE49-F238E27FC236}">
                <a16:creationId xmlns:a16="http://schemas.microsoft.com/office/drawing/2014/main" id="{79B69812-9FA1-4924-B394-09B4861C05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04640" y="3605736"/>
            <a:ext cx="6987612" cy="64008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l">
              <a:spcAft>
                <a:spcPts val="600"/>
              </a:spcAft>
            </a:pPr>
            <a:r>
              <a:rPr lang="sk-SK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 ako  Hotel ( Home) – choď Domov.</a:t>
            </a:r>
          </a:p>
          <a:p>
            <a:pPr algn="l">
              <a:spcAft>
                <a:spcPts val="600"/>
              </a:spcAft>
            </a:pPr>
            <a:r>
              <a:rPr lang="sk-SK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POZOR – je to signál aj pre pretekajúce triedy aj pre triedy, ktoré čakajú na ďalší štart.</a:t>
            </a:r>
            <a:endParaRPr lang="sk-SK" sz="3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Picture 1301">
            <a:extLst>
              <a:ext uri="{FF2B5EF4-FFF2-40B4-BE49-F238E27FC236}">
                <a16:creationId xmlns:a16="http://schemas.microsoft.com/office/drawing/2014/main" id="{0850C474-E512-4961-8ACE-A40A6C91B84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18"/>
          <a:stretch>
            <a:fillRect/>
          </a:stretch>
        </p:blipFill>
        <p:spPr bwMode="auto">
          <a:xfrm>
            <a:off x="1099748" y="5346922"/>
            <a:ext cx="56896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15">
            <a:extLst>
              <a:ext uri="{FF2B5EF4-FFF2-40B4-BE49-F238E27FC236}">
                <a16:creationId xmlns:a16="http://schemas.microsoft.com/office/drawing/2014/main" id="{DB9B0A69-8584-488B-969C-E5EBE2CC436B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748" y="3312286"/>
            <a:ext cx="920115" cy="1785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259946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2364620-8CD7-4A6E-883A-22354EB8C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N nad A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264F8C3E-902D-4972-A947-11EC0264D6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47659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sk-SK" b="1" dirty="0">
                <a:highlight>
                  <a:srgbClr val="00FFFF"/>
                </a:highlight>
              </a:rPr>
              <a:t>ZNAMENIA PRETEKOV	Znamenia </a:t>
            </a:r>
            <a:r>
              <a:rPr lang="sk-SK" b="1" dirty="0" err="1">
                <a:highlight>
                  <a:srgbClr val="00FFFF"/>
                </a:highlight>
              </a:rPr>
              <a:t>zrušeni</a:t>
            </a:r>
            <a:endParaRPr lang="sk-SK" b="1" dirty="0">
              <a:highlight>
                <a:srgbClr val="00FFFF"/>
              </a:highlight>
            </a:endParaRPr>
          </a:p>
          <a:p>
            <a:pPr marL="0" indent="0">
              <a:buNone/>
            </a:pPr>
            <a:r>
              <a:rPr lang="sk-SK" b="1" dirty="0">
                <a:highlight>
                  <a:srgbClr val="00FFFF"/>
                </a:highlight>
              </a:rPr>
              <a:t>N nad A</a:t>
            </a:r>
            <a:r>
              <a:rPr lang="sk-SK" dirty="0">
                <a:highlight>
                  <a:srgbClr val="00FFFF"/>
                </a:highlight>
              </a:rPr>
              <a:t>   Všetky rozjazdy sú </a:t>
            </a:r>
            <a:r>
              <a:rPr lang="sk-SK" i="1" dirty="0">
                <a:highlight>
                  <a:srgbClr val="00FFFF"/>
                </a:highlight>
              </a:rPr>
              <a:t>zrušené</a:t>
            </a:r>
            <a:r>
              <a:rPr lang="sk-SK" dirty="0">
                <a:highlight>
                  <a:srgbClr val="00FFFF"/>
                </a:highlight>
              </a:rPr>
              <a:t>. Dnes sa už nebude pretekať. </a:t>
            </a:r>
          </a:p>
        </p:txBody>
      </p:sp>
      <p:sp>
        <p:nvSpPr>
          <p:cNvPr id="4" name="Text Box 1294">
            <a:extLst>
              <a:ext uri="{FF2B5EF4-FFF2-40B4-BE49-F238E27FC236}">
                <a16:creationId xmlns:a16="http://schemas.microsoft.com/office/drawing/2014/main" id="{C02A9C6A-30DE-42B9-A4CC-04646F37D4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04640" y="3605736"/>
            <a:ext cx="6987612" cy="64008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l">
              <a:spcAft>
                <a:spcPts val="600"/>
              </a:spcAft>
            </a:pPr>
            <a:r>
              <a:rPr lang="sk-SK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ako  ALL </a:t>
            </a:r>
            <a:r>
              <a:rPr lang="sk-SK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today</a:t>
            </a:r>
            <a:r>
              <a:rPr lang="sk-SK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všetky dnešné </a:t>
            </a:r>
          </a:p>
          <a:p>
            <a:pPr algn="l">
              <a:spcAft>
                <a:spcPts val="600"/>
              </a:spcAft>
            </a:pPr>
            <a:endParaRPr lang="sk-SK" sz="3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>
              <a:spcAft>
                <a:spcPts val="600"/>
              </a:spcAft>
            </a:pPr>
            <a:r>
              <a:rPr lang="sk-SK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POZOR – je to signál aj pre pretekajúce triedy aj pre triedy, ktoré čakajú na ďalší štart.</a:t>
            </a:r>
            <a:endParaRPr lang="sk-SK" sz="3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Picture 1302">
            <a:extLst>
              <a:ext uri="{FF2B5EF4-FFF2-40B4-BE49-F238E27FC236}">
                <a16:creationId xmlns:a16="http://schemas.microsoft.com/office/drawing/2014/main" id="{9B639940-F5F0-4333-BB90-D1718915814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18"/>
          <a:stretch>
            <a:fillRect/>
          </a:stretch>
        </p:blipFill>
        <p:spPr bwMode="auto">
          <a:xfrm>
            <a:off x="1991421" y="4771531"/>
            <a:ext cx="568960" cy="22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16">
            <a:extLst>
              <a:ext uri="{FF2B5EF4-FFF2-40B4-BE49-F238E27FC236}">
                <a16:creationId xmlns:a16="http://schemas.microsoft.com/office/drawing/2014/main" id="{921A75FA-7F79-4552-9737-DDAD6EBEA54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5844" y="2831480"/>
            <a:ext cx="920115" cy="1783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289719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lokTextu 6">
            <a:extLst>
              <a:ext uri="{FF2B5EF4-FFF2-40B4-BE49-F238E27FC236}">
                <a16:creationId xmlns:a16="http://schemas.microsoft.com/office/drawing/2014/main" id="{56EBB556-DEE0-4B61-AC77-C052919C8021}"/>
              </a:ext>
            </a:extLst>
          </p:cNvPr>
          <p:cNvSpPr txBox="1"/>
          <p:nvPr/>
        </p:nvSpPr>
        <p:spPr>
          <a:xfrm>
            <a:off x="1055077" y="4783015"/>
            <a:ext cx="10515600" cy="196977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k-SK" sz="2400" b="1" dirty="0"/>
              <a:t>ZNAMENIA PRETEKOV</a:t>
            </a:r>
          </a:p>
          <a:p>
            <a:r>
              <a:rPr lang="cs-CZ" sz="3200" dirty="0"/>
              <a:t>INÉ ZNAMENIA</a:t>
            </a:r>
          </a:p>
          <a:p>
            <a:endParaRPr lang="cs-CZ" sz="2400" dirty="0"/>
          </a:p>
          <a:p>
            <a:endParaRPr lang="cs-CZ" sz="2400" dirty="0"/>
          </a:p>
          <a:p>
            <a:endParaRPr lang="sk-SK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394BED66-1DFA-418B-B292-4E55E2611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/>
              <a:t>PPJ 34	CHÝBAJÚCA ZNAČKA</a:t>
            </a:r>
            <a:endParaRPr lang="sk-SK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747BB9DD-94A2-421B-96C9-FEF3B3289A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Ak je značka utopená, odfúknutá veľmi ďaleko, prudko sa hýbajúca</a:t>
            </a:r>
          </a:p>
          <a:p>
            <a:r>
              <a:rPr lang="sk-SK" dirty="0"/>
              <a:t>Signalizuj na člne „</a:t>
            </a:r>
            <a:r>
              <a:rPr lang="sk-SK" dirty="0" err="1"/>
              <a:t>Mike</a:t>
            </a:r>
            <a:r>
              <a:rPr lang="sk-SK" dirty="0"/>
              <a:t>“ s opakovanými zvukmi </a:t>
            </a:r>
          </a:p>
          <a:p>
            <a:r>
              <a:rPr lang="sk-SK" dirty="0"/>
              <a:t>Zakotvi, alebo manévruj na mieste – pevná nie je ani zakotvená bója</a:t>
            </a:r>
          </a:p>
          <a:p>
            <a:r>
              <a:rPr lang="sk-SK" dirty="0" err="1"/>
              <a:t>Hýbúca</a:t>
            </a:r>
            <a:r>
              <a:rPr lang="sk-SK" dirty="0"/>
              <a:t> sa loď s M nie je problém, pokiaľ sa nehýbe viac, ako je v daných podmienkach pre takúto loď možné a iba ak to ovplyvní výsledky.</a:t>
            </a:r>
          </a:p>
        </p:txBody>
      </p:sp>
      <p:sp>
        <p:nvSpPr>
          <p:cNvPr id="4" name="Text Box 1369">
            <a:extLst>
              <a:ext uri="{FF2B5EF4-FFF2-40B4-BE49-F238E27FC236}">
                <a16:creationId xmlns:a16="http://schemas.microsoft.com/office/drawing/2014/main" id="{EC4D813F-8874-47E9-990D-EAC84B1D34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37359" y="4999282"/>
            <a:ext cx="6024880" cy="127146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l">
              <a:spcAft>
                <a:spcPts val="0"/>
              </a:spcAft>
            </a:pPr>
            <a:r>
              <a:rPr lang="sk-SK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</a:t>
            </a:r>
            <a:r>
              <a:rPr lang="sk-SK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Objekt, na ktorom je táto vlajka, nahrádza chýbajúcu </a:t>
            </a:r>
            <a:r>
              <a:rPr lang="sk-SK" sz="2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značku</a:t>
            </a:r>
            <a:r>
              <a:rPr lang="sk-SK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sk-SK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Picture 1377">
            <a:extLst>
              <a:ext uri="{FF2B5EF4-FFF2-40B4-BE49-F238E27FC236}">
                <a16:creationId xmlns:a16="http://schemas.microsoft.com/office/drawing/2014/main" id="{50206507-6EDC-405B-97A0-CB052CADABD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633" y="5878069"/>
            <a:ext cx="854075" cy="201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45">
            <a:extLst>
              <a:ext uri="{FF2B5EF4-FFF2-40B4-BE49-F238E27FC236}">
                <a16:creationId xmlns:a16="http://schemas.microsoft.com/office/drawing/2014/main" id="{BD5AEAD5-DDB1-42BF-A73C-7E10502CAFD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0653" y="4779034"/>
            <a:ext cx="901700" cy="855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444476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244F032-9589-4358-85CF-681628249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CIEĽOVÁ ČIARA - DOKONČOVANIE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75455CF9-7800-4E0E-84C4-C73BAB2C48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k-SK" dirty="0"/>
              <a:t>KOLMO NA SMER OD POSLEDNEJ ŹNAČKY (prekážky) – aby bola jasná traťová strana čiary. </a:t>
            </a:r>
          </a:p>
          <a:p>
            <a:r>
              <a:rPr lang="sk-SK" dirty="0"/>
              <a:t>OZNAČ ako je v PS ( modrá vlajka – bez zvuku).</a:t>
            </a:r>
          </a:p>
          <a:p>
            <a:r>
              <a:rPr lang="sk-SK" dirty="0"/>
              <a:t>PRIPRAV ZÁZNAM</a:t>
            </a:r>
          </a:p>
          <a:p>
            <a:pPr lvl="1"/>
            <a:r>
              <a:rPr lang="sk-SK" dirty="0"/>
              <a:t>FORMULÁR – označ deň, rozjazdu, triedu, čas, miesto, </a:t>
            </a:r>
          </a:p>
          <a:p>
            <a:pPr lvl="1"/>
            <a:r>
              <a:rPr lang="sk-SK" dirty="0"/>
              <a:t>2 </a:t>
            </a:r>
            <a:r>
              <a:rPr lang="sk-SK" dirty="0" err="1"/>
              <a:t>ZáZNAMY</a:t>
            </a:r>
            <a:r>
              <a:rPr lang="sk-SK" dirty="0"/>
              <a:t> paralelne ( + diktafón + film)</a:t>
            </a:r>
          </a:p>
          <a:p>
            <a:pPr lvl="1"/>
            <a:r>
              <a:rPr lang="sk-SK" dirty="0" err="1"/>
              <a:t>SúSTREĎ</a:t>
            </a:r>
            <a:r>
              <a:rPr lang="sk-SK" dirty="0"/>
              <a:t> sa na Čísla plachiet</a:t>
            </a:r>
          </a:p>
          <a:p>
            <a:pPr lvl="1"/>
            <a:r>
              <a:rPr lang="sk-SK" dirty="0"/>
              <a:t>DOKONČILI všetky lode? JE bezpečné odísť?</a:t>
            </a:r>
          </a:p>
          <a:p>
            <a:r>
              <a:rPr lang="sk-SK" dirty="0"/>
              <a:t>NÁVRAT K BREHU</a:t>
            </a:r>
          </a:p>
          <a:p>
            <a:pPr lvl="1"/>
            <a:r>
              <a:rPr lang="sk-SK" dirty="0"/>
              <a:t>Kontrola výsledkov a ich zaznamenanie do systému</a:t>
            </a:r>
          </a:p>
          <a:p>
            <a:pPr lvl="1"/>
            <a:r>
              <a:rPr lang="sk-SK" dirty="0"/>
              <a:t>Podaj protesty a oznám ich lodiam ( cez oficiálnu tabuľu) v protestnom čase</a:t>
            </a:r>
          </a:p>
          <a:p>
            <a:pPr lvl="1"/>
            <a:r>
              <a:rPr lang="sk-SK" dirty="0"/>
              <a:t>Vyčkaj na protestné konania – možno budeš svedčiť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3255573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647497D-452D-4EBA-9362-8ADB547CD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PROTESTY?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82863F9F-12CA-4581-AC02-2B8853B712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err="1"/>
              <a:t>Zformuj</a:t>
            </a:r>
            <a:r>
              <a:rPr lang="sk-SK" dirty="0"/>
              <a:t> protestnú komisiu</a:t>
            </a:r>
          </a:p>
          <a:p>
            <a:pPr lvl="1"/>
            <a:r>
              <a:rPr lang="sk-SK" dirty="0"/>
              <a:t>Minimálne 3 skúsení pretekári</a:t>
            </a:r>
          </a:p>
          <a:p>
            <a:pPr marL="457200" lvl="1" indent="0">
              <a:buNone/>
            </a:pPr>
            <a:endParaRPr lang="sk-SK" dirty="0"/>
          </a:p>
          <a:p>
            <a:r>
              <a:rPr lang="sk-SK" dirty="0"/>
              <a:t>Nájdi kľudné miesto </a:t>
            </a:r>
          </a:p>
          <a:p>
            <a:pPr lvl="1"/>
            <a:r>
              <a:rPr lang="sk-SK" dirty="0"/>
              <a:t>stôl </a:t>
            </a:r>
          </a:p>
          <a:p>
            <a:pPr lvl="1"/>
            <a:r>
              <a:rPr lang="sk-SK" dirty="0"/>
              <a:t>5 stoličiek</a:t>
            </a:r>
          </a:p>
          <a:p>
            <a:pPr marL="457200" lvl="1" indent="0">
              <a:buNone/>
            </a:pPr>
            <a:endParaRPr lang="sk-SK" dirty="0"/>
          </a:p>
          <a:p>
            <a:r>
              <a:rPr lang="sk-SK" dirty="0"/>
              <a:t>Postupuj podľa DOD M</a:t>
            </a:r>
          </a:p>
          <a:p>
            <a:pPr lvl="1"/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06775349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562EFB1-7B72-42C6-83C1-5112E6F9A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PO ROZJAZDE  - administratíva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60EC1FA6-99C4-41DF-B623-0880873498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Finalizuj výsledkovú listinu </a:t>
            </a:r>
          </a:p>
          <a:p>
            <a:pPr lvl="1"/>
            <a:r>
              <a:rPr lang="sk-SK" dirty="0"/>
              <a:t>Ak je potrebné poskladaj z viacerých záznamov</a:t>
            </a:r>
          </a:p>
          <a:p>
            <a:pPr lvl="1"/>
            <a:r>
              <a:rPr lang="sk-SK" dirty="0"/>
              <a:t>Skontroluj výsledky v systéme (</a:t>
            </a:r>
            <a:r>
              <a:rPr lang="sk-SK" dirty="0" err="1"/>
              <a:t>Regis</a:t>
            </a:r>
            <a:r>
              <a:rPr lang="sk-SK" dirty="0"/>
              <a:t>)</a:t>
            </a:r>
          </a:p>
          <a:p>
            <a:r>
              <a:rPr lang="sk-SK" dirty="0"/>
              <a:t>Zabezpeč zverejnenie výsledkov </a:t>
            </a:r>
          </a:p>
          <a:p>
            <a:pPr lvl="1"/>
            <a:r>
              <a:rPr lang="sk-SK" dirty="0"/>
              <a:t>Na tabuli</a:t>
            </a:r>
          </a:p>
          <a:p>
            <a:pPr lvl="1"/>
            <a:r>
              <a:rPr lang="sk-SK" dirty="0"/>
              <a:t>Na webe pretekov</a:t>
            </a:r>
          </a:p>
          <a:p>
            <a:r>
              <a:rPr lang="sk-SK" dirty="0"/>
              <a:t>Zaveď do výsledkov aj výsledky protestov a náprav.</a:t>
            </a:r>
          </a:p>
        </p:txBody>
      </p:sp>
    </p:spTree>
    <p:extLst>
      <p:ext uri="{BB962C8B-B14F-4D97-AF65-F5344CB8AC3E}">
        <p14:creationId xmlns:p14="http://schemas.microsoft.com/office/powerpoint/2010/main" val="339182422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FB7F495-6194-4D66-8E3A-11B3169F41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PO ROZJAZDE - výstroj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E9095D0C-2151-40CB-9561-4302888BDF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Oznám potrebu opráv, doplnenie, zmeny  poverenej osobe v klube.</a:t>
            </a:r>
          </a:p>
          <a:p>
            <a:r>
              <a:rPr lang="sk-SK" dirty="0"/>
              <a:t>PALIVO – doplniť doplna, postaraj sa o bločky</a:t>
            </a:r>
          </a:p>
          <a:p>
            <a:r>
              <a:rPr lang="sk-SK" dirty="0"/>
              <a:t>Zanechaj loď PK ako svoju a pripravenú na zajtra.</a:t>
            </a:r>
          </a:p>
          <a:p>
            <a:endParaRPr lang="sk-SK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25322557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DBDAC52-22B2-47F6-B007-F55CEBEBB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DEBRIEFING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27997454-F68B-4BE9-AB2D-1A6D80434A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k-SK" dirty="0"/>
              <a:t>POCHVÁĽ</a:t>
            </a:r>
          </a:p>
          <a:p>
            <a:r>
              <a:rPr lang="sk-SK" dirty="0"/>
              <a:t>UKÁŽ CHYBY a </a:t>
            </a:r>
            <a:r>
              <a:rPr lang="sk-SK" dirty="0" err="1"/>
              <a:t>SPôSOB</a:t>
            </a:r>
            <a:r>
              <a:rPr lang="sk-SK" dirty="0"/>
              <a:t> ICH ODSTRÁNIENIA</a:t>
            </a:r>
          </a:p>
          <a:p>
            <a:r>
              <a:rPr lang="sk-SK" dirty="0"/>
              <a:t>PRESVEDČ SA ŽE TI ĽUDIA V TÍME ROZUMEJÚ</a:t>
            </a:r>
          </a:p>
          <a:p>
            <a:r>
              <a:rPr lang="sk-SK" dirty="0"/>
              <a:t>SKONTROLUJ VÝSTROJ NA ZAJTRA</a:t>
            </a:r>
          </a:p>
          <a:p>
            <a:r>
              <a:rPr lang="sk-SK" dirty="0"/>
              <a:t>OZNAM PLÁN</a:t>
            </a:r>
          </a:p>
          <a:p>
            <a:pPr lvl="1"/>
            <a:r>
              <a:rPr lang="sk-SK" dirty="0"/>
              <a:t>Zmena časovania rozjázd musí byť aj na vyhláškovej tabuli do (20:00?)</a:t>
            </a:r>
          </a:p>
          <a:p>
            <a:pPr lvl="1"/>
            <a:r>
              <a:rPr lang="sk-SK" dirty="0"/>
              <a:t>Kedy sa stretáva tím a aké má úlohy</a:t>
            </a:r>
          </a:p>
          <a:p>
            <a:pPr lvl="2"/>
            <a:r>
              <a:rPr lang="sk-SK" dirty="0"/>
              <a:t>Strava, voda, značky, prístroje, </a:t>
            </a:r>
          </a:p>
          <a:p>
            <a:pPr lvl="2"/>
            <a:r>
              <a:rPr lang="sk-SK" dirty="0"/>
              <a:t>Nabíjanie vysielačiek, ....</a:t>
            </a:r>
          </a:p>
          <a:p>
            <a:r>
              <a:rPr lang="sk-SK" dirty="0"/>
              <a:t>VYPOČUJ SI POCHVALU od tímu ... A od pretekárov.</a:t>
            </a:r>
          </a:p>
        </p:txBody>
      </p:sp>
    </p:spTree>
    <p:extLst>
      <p:ext uri="{BB962C8B-B14F-4D97-AF65-F5344CB8AC3E}">
        <p14:creationId xmlns:p14="http://schemas.microsoft.com/office/powerpoint/2010/main" val="196337619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4AC6505-55F8-4A2F-9450-150747AA47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E9A1C5B5-8ACB-4994-8300-F4858CB193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2538641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21E1352-0FE3-447F-AC7E-A73F71FC3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JE TO „IBA KLUBOVÝ PRETEK“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BB4205DB-89C3-46C5-9DC5-722BD81A2F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TO nie je ospravedlnenie pre </a:t>
            </a:r>
          </a:p>
          <a:p>
            <a:pPr lvl="1"/>
            <a:r>
              <a:rPr lang="sk-SK" dirty="0"/>
              <a:t>Nepripravenosť</a:t>
            </a:r>
          </a:p>
          <a:p>
            <a:pPr lvl="1"/>
            <a:r>
              <a:rPr lang="sk-SK" dirty="0"/>
              <a:t>Nedodržiavanie pravidiel</a:t>
            </a:r>
          </a:p>
          <a:p>
            <a:r>
              <a:rPr lang="sk-SK" dirty="0"/>
              <a:t>PRETEKANIE musí byť Fér</a:t>
            </a:r>
          </a:p>
          <a:p>
            <a:r>
              <a:rPr lang="sk-SK" dirty="0"/>
              <a:t>NEBEZPEČENSTVO rozvinutia ZLÝCH NÁVYKOV</a:t>
            </a:r>
          </a:p>
        </p:txBody>
      </p:sp>
    </p:spTree>
    <p:extLst>
      <p:ext uri="{BB962C8B-B14F-4D97-AF65-F5344CB8AC3E}">
        <p14:creationId xmlns:p14="http://schemas.microsoft.com/office/powerpoint/2010/main" val="3746167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943D293-4F06-46B8-B935-7CD8E8E27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PRÍPRAVA VEDENIA PRETEKOV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89F5294D-37BE-4B16-8527-7782DB4A92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ROZPIS ( NOTICE of RACE – NOR, </a:t>
            </a:r>
            <a:r>
              <a:rPr lang="sk-SK" dirty="0" err="1"/>
              <a:t>Vypsání</a:t>
            </a:r>
            <a:r>
              <a:rPr lang="sk-SK" dirty="0"/>
              <a:t> závodu)</a:t>
            </a:r>
          </a:p>
          <a:p>
            <a:r>
              <a:rPr lang="sk-SK" dirty="0"/>
              <a:t>PLACHETNÉ SMERNICE</a:t>
            </a:r>
          </a:p>
          <a:p>
            <a:r>
              <a:rPr lang="sk-SK" dirty="0"/>
              <a:t>VÝBAVA PRETEKOVEJ KOMISIE</a:t>
            </a:r>
          </a:p>
          <a:p>
            <a:r>
              <a:rPr lang="sk-SK" dirty="0"/>
              <a:t>DOBROVOLNÍCI PK</a:t>
            </a:r>
          </a:p>
        </p:txBody>
      </p:sp>
    </p:spTree>
    <p:extLst>
      <p:ext uri="{BB962C8B-B14F-4D97-AF65-F5344CB8AC3E}">
        <p14:creationId xmlns:p14="http://schemas.microsoft.com/office/powerpoint/2010/main" val="5154076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FF9FAA6-CC2F-4D86-B722-F68D25C0E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ROZPIS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E0C1A67A-6840-4EF7-85D5-307D92B710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ZODPOVEDNOSŤ  ORGANIZÁTORA ( USPORIADATEĽA)</a:t>
            </a:r>
            <a:endParaRPr lang="en-GB" dirty="0"/>
          </a:p>
          <a:p>
            <a:pPr lvl="1"/>
            <a:r>
              <a:rPr lang="en-GB" dirty="0" err="1"/>
              <a:t>Pozv</a:t>
            </a:r>
            <a:r>
              <a:rPr lang="sk-SK" dirty="0" err="1"/>
              <a:t>ánka</a:t>
            </a:r>
            <a:r>
              <a:rPr lang="sk-SK" dirty="0"/>
              <a:t> a zmluva s pretekármi </a:t>
            </a:r>
          </a:p>
          <a:p>
            <a:pPr lvl="1"/>
            <a:r>
              <a:rPr lang="sk-SK" dirty="0"/>
              <a:t>Všetky informácie pre rozhodnutie o príchode a účasti</a:t>
            </a:r>
          </a:p>
          <a:p>
            <a:r>
              <a:rPr lang="sk-SK" dirty="0"/>
              <a:t>MUSÍ ZODPOVEDAŤ </a:t>
            </a:r>
            <a:r>
              <a:rPr lang="sk-SK" b="1" dirty="0"/>
              <a:t>DOD J</a:t>
            </a:r>
            <a:r>
              <a:rPr lang="sk-SK" dirty="0"/>
              <a:t> , </a:t>
            </a:r>
          </a:p>
          <a:p>
            <a:r>
              <a:rPr lang="sk-SK" dirty="0"/>
              <a:t>VZORY:</a:t>
            </a:r>
          </a:p>
          <a:p>
            <a:pPr lvl="1"/>
            <a:r>
              <a:rPr lang="sk-SK" dirty="0"/>
              <a:t>DOD K (body</a:t>
            </a:r>
            <a:r>
              <a:rPr lang="en-GB" dirty="0"/>
              <a:t> s</a:t>
            </a:r>
            <a:r>
              <a:rPr lang="sk-SK" dirty="0"/>
              <a:t> „</a:t>
            </a:r>
            <a:r>
              <a:rPr lang="en-GB" dirty="0"/>
              <a:t>*</a:t>
            </a:r>
            <a:r>
              <a:rPr lang="sk-SK" dirty="0"/>
              <a:t>“</a:t>
            </a:r>
            <a:r>
              <a:rPr lang="en-GB" dirty="0"/>
              <a:t> s</a:t>
            </a:r>
            <a:r>
              <a:rPr lang="sk-SK" dirty="0"/>
              <a:t>ú povinné)</a:t>
            </a:r>
          </a:p>
          <a:p>
            <a:pPr lvl="1"/>
            <a:r>
              <a:rPr lang="sk-SK" dirty="0"/>
              <a:t>HROMADNÝ ROZPIS ATU</a:t>
            </a:r>
          </a:p>
          <a:p>
            <a:pPr lvl="1"/>
            <a:r>
              <a:rPr lang="sk-SK" dirty="0"/>
              <a:t>REGIS – tvorba rozpisu</a:t>
            </a:r>
          </a:p>
          <a:p>
            <a:pPr marL="457200" lvl="1" indent="0">
              <a:buNone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3324734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>
            <a:extLst>
              <a:ext uri="{FF2B5EF4-FFF2-40B4-BE49-F238E27FC236}">
                <a16:creationId xmlns:a16="http://schemas.microsoft.com/office/drawing/2014/main" id="{F9253F81-5F73-46E6-9B0C-53DD4EC0BB9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8229161"/>
              </p:ext>
            </p:extLst>
          </p:nvPr>
        </p:nvGraphicFramePr>
        <p:xfrm>
          <a:off x="2129735" y="109331"/>
          <a:ext cx="4694830" cy="65401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Document" r:id="rId3" imgW="6653602" imgH="9268179" progId="Word.Document.8">
                  <p:embed/>
                </p:oleObj>
              </mc:Choice>
              <mc:Fallback>
                <p:oleObj name="Document" r:id="rId3" imgW="6653602" imgH="9268179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29735" y="109331"/>
                        <a:ext cx="4694830" cy="65401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833269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F470463-F99E-4742-BEED-21017DBF8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PLACHETNÉ SMERNICE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11B70325-31D8-42F7-A375-4DE46CB09B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0748"/>
            <a:ext cx="10515600" cy="4666215"/>
          </a:xfrm>
        </p:spPr>
        <p:txBody>
          <a:bodyPr>
            <a:normAutofit fontScale="92500" lnSpcReduction="10000"/>
          </a:bodyPr>
          <a:lstStyle/>
          <a:p>
            <a:r>
              <a:rPr lang="sk-SK" dirty="0"/>
              <a:t>ZODPOVEDNOSŤ </a:t>
            </a:r>
            <a:r>
              <a:rPr lang="sk-SK" b="1" dirty="0"/>
              <a:t>PRETEKOVEJ KOMISIE (HR) </a:t>
            </a:r>
            <a:r>
              <a:rPr lang="sk-SK" dirty="0"/>
              <a:t>MUSÍ ZODPOVEDAŤ </a:t>
            </a:r>
            <a:r>
              <a:rPr lang="sk-SK" b="1" dirty="0"/>
              <a:t>DOD J</a:t>
            </a:r>
            <a:r>
              <a:rPr lang="sk-SK" dirty="0"/>
              <a:t> , </a:t>
            </a:r>
          </a:p>
          <a:p>
            <a:pPr lvl="1"/>
            <a:r>
              <a:rPr lang="sk-SK" b="1" dirty="0"/>
              <a:t>Trate</a:t>
            </a:r>
          </a:p>
          <a:p>
            <a:pPr lvl="1"/>
            <a:r>
              <a:rPr lang="sk-SK" b="1" dirty="0"/>
              <a:t>Značky</a:t>
            </a:r>
          </a:p>
          <a:p>
            <a:pPr lvl="1"/>
            <a:r>
              <a:rPr lang="sk-SK" b="1" dirty="0"/>
              <a:t>Umiestnenia vyhláškovej tabule</a:t>
            </a:r>
          </a:p>
          <a:p>
            <a:r>
              <a:rPr lang="sk-SK" b="1" dirty="0"/>
              <a:t>VZORY</a:t>
            </a:r>
            <a:r>
              <a:rPr lang="sk-SK" dirty="0"/>
              <a:t>:</a:t>
            </a:r>
          </a:p>
          <a:p>
            <a:pPr lvl="1"/>
            <a:r>
              <a:rPr lang="sk-SK" b="1" dirty="0"/>
              <a:t>DOD L </a:t>
            </a:r>
            <a:r>
              <a:rPr lang="sk-SK" dirty="0"/>
              <a:t>(body</a:t>
            </a:r>
            <a:r>
              <a:rPr lang="en-GB" dirty="0"/>
              <a:t> s</a:t>
            </a:r>
            <a:r>
              <a:rPr lang="sk-SK" dirty="0"/>
              <a:t> „</a:t>
            </a:r>
            <a:r>
              <a:rPr lang="en-GB" dirty="0"/>
              <a:t>*</a:t>
            </a:r>
            <a:r>
              <a:rPr lang="sk-SK" dirty="0"/>
              <a:t>“</a:t>
            </a:r>
            <a:r>
              <a:rPr lang="en-GB" dirty="0"/>
              <a:t> s</a:t>
            </a:r>
            <a:r>
              <a:rPr lang="sk-SK" dirty="0"/>
              <a:t>ú povinné)</a:t>
            </a:r>
          </a:p>
          <a:p>
            <a:pPr lvl="1"/>
            <a:r>
              <a:rPr lang="sk-SK" dirty="0"/>
              <a:t>VPS –( DOD S) + DPS (vzor ATU)</a:t>
            </a:r>
          </a:p>
          <a:p>
            <a:r>
              <a:rPr lang="sk-SK" b="1" dirty="0"/>
              <a:t>DPS</a:t>
            </a:r>
          </a:p>
          <a:p>
            <a:pPr lvl="1"/>
            <a:r>
              <a:rPr lang="sk-SK" dirty="0"/>
              <a:t>ČASY ROZJÁZD</a:t>
            </a:r>
          </a:p>
          <a:p>
            <a:pPr lvl="1"/>
            <a:r>
              <a:rPr lang="sk-SK" dirty="0"/>
              <a:t>Umiestnenie na brehu – KANCELÁRIA, SŤAŽEŇ so signálmi</a:t>
            </a:r>
          </a:p>
          <a:p>
            <a:pPr lvl="1"/>
            <a:r>
              <a:rPr lang="sk-SK" dirty="0"/>
              <a:t>POPIS ZNAČIEK</a:t>
            </a:r>
          </a:p>
          <a:p>
            <a:pPr lvl="1"/>
            <a:r>
              <a:rPr lang="sk-SK" dirty="0"/>
              <a:t>ČASOVÉ LIMITY</a:t>
            </a:r>
            <a:r>
              <a:rPr lang="sk-SK" b="1" dirty="0"/>
              <a:t>	</a:t>
            </a:r>
          </a:p>
          <a:p>
            <a:pPr lvl="1"/>
            <a:endParaRPr lang="sk-SK" b="1" dirty="0"/>
          </a:p>
          <a:p>
            <a:pPr lvl="1"/>
            <a:endParaRPr lang="sk-SK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519403537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574</TotalTime>
  <Words>1896</Words>
  <Application>Microsoft Office PowerPoint</Application>
  <PresentationFormat>Širokouhlá</PresentationFormat>
  <Paragraphs>400</Paragraphs>
  <Slides>48</Slides>
  <Notes>2</Notes>
  <HiddenSlides>0</HiddenSlides>
  <MMClips>0</MMClips>
  <ScaleCrop>false</ScaleCrop>
  <HeadingPairs>
    <vt:vector size="8" baseType="variant">
      <vt:variant>
        <vt:lpstr>Použité písma</vt:lpstr>
      </vt:variant>
      <vt:variant>
        <vt:i4>5</vt:i4>
      </vt:variant>
      <vt:variant>
        <vt:lpstr>Motív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snímok</vt:lpstr>
      </vt:variant>
      <vt:variant>
        <vt:i4>48</vt:i4>
      </vt:variant>
    </vt:vector>
  </HeadingPairs>
  <TitlesOfParts>
    <vt:vector size="55" baseType="lpstr">
      <vt:lpstr>Arial</vt:lpstr>
      <vt:lpstr>Arial Black</vt:lpstr>
      <vt:lpstr>Calibri</vt:lpstr>
      <vt:lpstr>Calibri Light</vt:lpstr>
      <vt:lpstr>Times New Roman</vt:lpstr>
      <vt:lpstr>Motív balíka Office</vt:lpstr>
      <vt:lpstr>Document</vt:lpstr>
      <vt:lpstr>KLUBOVÝ ROZHODCA</vt:lpstr>
      <vt:lpstr>CIELE RIADENIE PRETEKOV</vt:lpstr>
      <vt:lpstr>PRETEKOVÁ KOMISIA </vt:lpstr>
      <vt:lpstr>Očakávania pretekárov</vt:lpstr>
      <vt:lpstr>JE TO „IBA KLUBOVÝ PRETEK“</vt:lpstr>
      <vt:lpstr>PRÍPRAVA VEDENIA PRETEKOV</vt:lpstr>
      <vt:lpstr>ROZPIS</vt:lpstr>
      <vt:lpstr>Prezentácia programu PowerPoint</vt:lpstr>
      <vt:lpstr>PLACHETNÉ SMERNICE</vt:lpstr>
      <vt:lpstr>VYBAVENIE PK </vt:lpstr>
      <vt:lpstr>HR (PRO) ZÁKLADNÉ VEDOMOSTI 1</vt:lpstr>
      <vt:lpstr>HR (PRO) ZÁKLADNÉ VEDOMOSTI 2</vt:lpstr>
      <vt:lpstr>ROLE Pretekovej komisie </vt:lpstr>
      <vt:lpstr>Štartová (signálna loď) VYBAVENIE 1</vt:lpstr>
      <vt:lpstr>Štartová (signálna loď) VYBAVENIE 2</vt:lpstr>
      <vt:lpstr>ROLE Pretekovej komisie </vt:lpstr>
      <vt:lpstr>PIN end ( štartová bójka) a ZNAČKOVÁ  LOĎ VYBAVENIE</vt:lpstr>
      <vt:lpstr>Pošli značkára/bójkara čítať vietor na vode pred pretekárskym mítingom</vt:lpstr>
      <vt:lpstr>Míting pretekárov</vt:lpstr>
      <vt:lpstr>ODLOŽENIE-  NA BREHU</vt:lpstr>
      <vt:lpstr>POSTAVENIE TRATE</vt:lpstr>
      <vt:lpstr>NÁMERY</vt:lpstr>
      <vt:lpstr>NÁMERY</vt:lpstr>
      <vt:lpstr>ŠTARTOVÁ ČIARA</vt:lpstr>
      <vt:lpstr>Prezentácia programu PowerPoint</vt:lpstr>
      <vt:lpstr>Prezentácia programu PowerPoint</vt:lpstr>
      <vt:lpstr>Prezentácia programu PowerPoint</vt:lpstr>
      <vt:lpstr>ŠTART</vt:lpstr>
      <vt:lpstr>ODKLAD – (ak potrebné) </vt:lpstr>
      <vt:lpstr>VIETOR NAD 7m/s ?</vt:lpstr>
      <vt:lpstr>ŠTARTOVÁ SEKVENCIA –  PPJ 26 ŠTARTOVANIE ROZJÁZD</vt:lpstr>
      <vt:lpstr>29.1 Individuálne odvolanie </vt:lpstr>
      <vt:lpstr>29.2 Všeobecné odvolanie </vt:lpstr>
      <vt:lpstr>Prezentácia programu PowerPoint</vt:lpstr>
      <vt:lpstr>POČAS ROZJAZDY</vt:lpstr>
      <vt:lpstr>PPJ 33 ZMENA NASLEDUJÚCEHO ÚSEKU TRATE</vt:lpstr>
      <vt:lpstr>PPJ 32 SKRÁTENIE ALEBO ZRUŠENIE PO ŠTARTE</vt:lpstr>
      <vt:lpstr>PPJ 32 SKRÁTENIE</vt:lpstr>
      <vt:lpstr>PPJ 32 .... ZRUŠENIE</vt:lpstr>
      <vt:lpstr>N nad H</vt:lpstr>
      <vt:lpstr>N nad A</vt:lpstr>
      <vt:lpstr>PPJ 34 CHÝBAJÚCA ZNAČKA</vt:lpstr>
      <vt:lpstr>CIEĽOVÁ ČIARA - DOKONČOVANIE</vt:lpstr>
      <vt:lpstr>PROTESTY?</vt:lpstr>
      <vt:lpstr>PO ROZJAZDE  - administratíva</vt:lpstr>
      <vt:lpstr>PO ROZJAZDE - výstroj</vt:lpstr>
      <vt:lpstr>DEBRIEFING</vt:lpstr>
      <vt:lpstr>Prezentácia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KLUBOVÝ ROZHODCA</dc:title>
  <dc:creator>Dusan Vanicky</dc:creator>
  <cp:lastModifiedBy>Dusan Vanicky</cp:lastModifiedBy>
  <cp:revision>59</cp:revision>
  <dcterms:created xsi:type="dcterms:W3CDTF">2019-03-28T21:41:20Z</dcterms:created>
  <dcterms:modified xsi:type="dcterms:W3CDTF">2019-04-01T15:04:19Z</dcterms:modified>
</cp:coreProperties>
</file>