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74" r:id="rId2"/>
    <p:sldId id="285" r:id="rId3"/>
    <p:sldId id="289" r:id="rId4"/>
    <p:sldId id="282" r:id="rId5"/>
    <p:sldId id="273" r:id="rId6"/>
  </p:sldIdLst>
  <p:sldSz cx="12192000" cy="6858000"/>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78" autoAdjust="0"/>
    <p:restoredTop sz="94660"/>
  </p:normalViewPr>
  <p:slideViewPr>
    <p:cSldViewPr snapToGrid="0">
      <p:cViewPr varScale="1">
        <p:scale>
          <a:sx n="117" d="100"/>
          <a:sy n="117" d="100"/>
        </p:scale>
        <p:origin x="528"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1A63A5-D405-4333-BCBF-AFD964E45269}" type="datetimeFigureOut">
              <a:rPr lang="sk-SK" smtClean="0"/>
              <a:t>1. 4. 2019</a:t>
            </a:fld>
            <a:endParaRPr lang="sk-SK"/>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DE4546-7467-4B26-BA81-2B87B46D5CD3}" type="slidenum">
              <a:rPr lang="sk-SK" smtClean="0"/>
              <a:t>‹#›</a:t>
            </a:fld>
            <a:endParaRPr lang="sk-SK"/>
          </a:p>
        </p:txBody>
      </p:sp>
    </p:spTree>
    <p:extLst>
      <p:ext uri="{BB962C8B-B14F-4D97-AF65-F5344CB8AC3E}">
        <p14:creationId xmlns:p14="http://schemas.microsoft.com/office/powerpoint/2010/main" val="3442095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0F8A5EF6-C4C8-40D4-831A-CD23F77CF46C}"/>
              </a:ext>
            </a:extLst>
          </p:cNvPr>
          <p:cNvSpPr>
            <a:spLocks noGrp="1" noRot="1" noChangeAspect="1" noChangeArrowheads="1" noTextEdit="1"/>
          </p:cNvSpPr>
          <p:nvPr>
            <p:ph type="sldImg"/>
          </p:nvPr>
        </p:nvSpPr>
        <p:spPr>
          <a:ln/>
        </p:spPr>
      </p:sp>
      <p:sp>
        <p:nvSpPr>
          <p:cNvPr id="4099" name="Notes Placeholder 2">
            <a:extLst>
              <a:ext uri="{FF2B5EF4-FFF2-40B4-BE49-F238E27FC236}">
                <a16:creationId xmlns:a16="http://schemas.microsoft.com/office/drawing/2014/main" id="{12CCC8EA-20D4-4FF3-A3E3-4683F191EC4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t>Customize this page to reflect the specific course location and instructors</a:t>
            </a:r>
          </a:p>
        </p:txBody>
      </p:sp>
      <p:sp>
        <p:nvSpPr>
          <p:cNvPr id="4100" name="Slide Number Placeholder 3">
            <a:extLst>
              <a:ext uri="{FF2B5EF4-FFF2-40B4-BE49-F238E27FC236}">
                <a16:creationId xmlns:a16="http://schemas.microsoft.com/office/drawing/2014/main" id="{17CFFD09-9EB8-43EA-99AA-6FFD7DAB903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777E8A1-F2B9-474B-953A-DCB054740347}" type="slidenum">
              <a:rPr lang="en-US" altLang="en-US" smtClean="0">
                <a:latin typeface="Calibri" panose="020F0502020204030204" pitchFamily="34" charset="0"/>
              </a:rPr>
              <a:pPr>
                <a:spcBef>
                  <a:spcPct val="0"/>
                </a:spcBef>
              </a:pPr>
              <a:t>1</a:t>
            </a:fld>
            <a:endParaRPr lang="en-US"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4E14A41D-6131-401D-85E1-39158A3529A5}"/>
              </a:ext>
            </a:extLst>
          </p:cNvPr>
          <p:cNvSpPr>
            <a:spLocks noGrp="1" noRot="1" noChangeAspect="1" noChangeArrowheads="1" noTextEdit="1"/>
          </p:cNvSpPr>
          <p:nvPr>
            <p:ph type="sldImg"/>
          </p:nvPr>
        </p:nvSpPr>
        <p:spPr>
          <a:ln/>
        </p:spPr>
      </p:sp>
      <p:sp>
        <p:nvSpPr>
          <p:cNvPr id="16387" name="Notes Placeholder 2">
            <a:extLst>
              <a:ext uri="{FF2B5EF4-FFF2-40B4-BE49-F238E27FC236}">
                <a16:creationId xmlns:a16="http://schemas.microsoft.com/office/drawing/2014/main" id="{1C5BFA17-6F3E-4968-9C54-F676A8AE498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t>This is your main page… it serves as the agenda and also the launching point for each module…. Click on any module to launch the slide show for that module</a:t>
            </a:r>
          </a:p>
        </p:txBody>
      </p:sp>
      <p:sp>
        <p:nvSpPr>
          <p:cNvPr id="16388" name="Slide Number Placeholder 3">
            <a:extLst>
              <a:ext uri="{FF2B5EF4-FFF2-40B4-BE49-F238E27FC236}">
                <a16:creationId xmlns:a16="http://schemas.microsoft.com/office/drawing/2014/main" id="{E6606C66-42EB-4F28-98A3-04FFECFD971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2424366-519F-4F7A-A096-12DA2D89D283}" type="slidenum">
              <a:rPr lang="en-US" altLang="en-US" smtClean="0">
                <a:latin typeface="Calibri" panose="020F0502020204030204" pitchFamily="34" charset="0"/>
              </a:rPr>
              <a:pPr>
                <a:spcBef>
                  <a:spcPct val="0"/>
                </a:spcBef>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a:extLst>
              <a:ext uri="{FF2B5EF4-FFF2-40B4-BE49-F238E27FC236}">
                <a16:creationId xmlns:a16="http://schemas.microsoft.com/office/drawing/2014/main" id="{2F667246-BC13-4EC9-AE47-3AABB0D1C018}"/>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spcBef>
                <a:spcPct val="30000"/>
              </a:spcBef>
              <a:defRPr sz="1200">
                <a:solidFill>
                  <a:schemeClr val="tx1"/>
                </a:solidFill>
                <a:latin typeface="Times New Roman" panose="02020603050405020304" pitchFamily="18" charset="0"/>
              </a:defRPr>
            </a:lvl1pPr>
            <a:lvl2pPr marL="742950" indent="-285750" defTabSz="942975">
              <a:spcBef>
                <a:spcPct val="30000"/>
              </a:spcBef>
              <a:defRPr sz="1200">
                <a:solidFill>
                  <a:schemeClr val="tx1"/>
                </a:solidFill>
                <a:latin typeface="Times New Roman" panose="02020603050405020304" pitchFamily="18" charset="0"/>
              </a:defRPr>
            </a:lvl2pPr>
            <a:lvl3pPr marL="1143000" indent="-228600" defTabSz="942975">
              <a:spcBef>
                <a:spcPct val="30000"/>
              </a:spcBef>
              <a:defRPr sz="1200">
                <a:solidFill>
                  <a:schemeClr val="tx1"/>
                </a:solidFill>
                <a:latin typeface="Times New Roman" panose="02020603050405020304" pitchFamily="18" charset="0"/>
              </a:defRPr>
            </a:lvl3pPr>
            <a:lvl4pPr marL="1600200" indent="-228600" defTabSz="942975">
              <a:spcBef>
                <a:spcPct val="30000"/>
              </a:spcBef>
              <a:defRPr sz="1200">
                <a:solidFill>
                  <a:schemeClr val="tx1"/>
                </a:solidFill>
                <a:latin typeface="Times New Roman" panose="02020603050405020304" pitchFamily="18" charset="0"/>
              </a:defRPr>
            </a:lvl4pPr>
            <a:lvl5pPr marL="2057400" indent="-228600" defTabSz="942975">
              <a:spcBef>
                <a:spcPct val="30000"/>
              </a:spcBef>
              <a:defRPr sz="1200">
                <a:solidFill>
                  <a:schemeClr val="tx1"/>
                </a:solidFill>
                <a:latin typeface="Times New Roman" panose="02020603050405020304" pitchFamily="18" charset="0"/>
              </a:defRPr>
            </a:lvl5pPr>
            <a:lvl6pPr marL="2514600" indent="-228600" defTabSz="942975"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42975"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42975"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42975"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800">
                <a:latin typeface="Arial" panose="020B0604020202020204" pitchFamily="34" charset="0"/>
              </a:rPr>
              <a:t>February 2006 - Regatta Organisation</a:t>
            </a:r>
          </a:p>
        </p:txBody>
      </p:sp>
      <p:sp>
        <p:nvSpPr>
          <p:cNvPr id="25603" name="Rectangle 7">
            <a:extLst>
              <a:ext uri="{FF2B5EF4-FFF2-40B4-BE49-F238E27FC236}">
                <a16:creationId xmlns:a16="http://schemas.microsoft.com/office/drawing/2014/main" id="{8801F934-1015-4E40-A5F8-0EECC16AC17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spcBef>
                <a:spcPct val="30000"/>
              </a:spcBef>
              <a:defRPr sz="1200">
                <a:solidFill>
                  <a:schemeClr val="tx1"/>
                </a:solidFill>
                <a:latin typeface="Times New Roman" panose="02020603050405020304" pitchFamily="18" charset="0"/>
              </a:defRPr>
            </a:lvl1pPr>
            <a:lvl2pPr marL="742950" indent="-285750" defTabSz="942975">
              <a:spcBef>
                <a:spcPct val="30000"/>
              </a:spcBef>
              <a:defRPr sz="1200">
                <a:solidFill>
                  <a:schemeClr val="tx1"/>
                </a:solidFill>
                <a:latin typeface="Times New Roman" panose="02020603050405020304" pitchFamily="18" charset="0"/>
              </a:defRPr>
            </a:lvl2pPr>
            <a:lvl3pPr marL="1143000" indent="-228600" defTabSz="942975">
              <a:spcBef>
                <a:spcPct val="30000"/>
              </a:spcBef>
              <a:defRPr sz="1200">
                <a:solidFill>
                  <a:schemeClr val="tx1"/>
                </a:solidFill>
                <a:latin typeface="Times New Roman" panose="02020603050405020304" pitchFamily="18" charset="0"/>
              </a:defRPr>
            </a:lvl3pPr>
            <a:lvl4pPr marL="1600200" indent="-228600" defTabSz="942975">
              <a:spcBef>
                <a:spcPct val="30000"/>
              </a:spcBef>
              <a:defRPr sz="1200">
                <a:solidFill>
                  <a:schemeClr val="tx1"/>
                </a:solidFill>
                <a:latin typeface="Times New Roman" panose="02020603050405020304" pitchFamily="18" charset="0"/>
              </a:defRPr>
            </a:lvl4pPr>
            <a:lvl5pPr marL="2057400" indent="-228600" defTabSz="942975">
              <a:spcBef>
                <a:spcPct val="30000"/>
              </a:spcBef>
              <a:defRPr sz="1200">
                <a:solidFill>
                  <a:schemeClr val="tx1"/>
                </a:solidFill>
                <a:latin typeface="Times New Roman" panose="02020603050405020304" pitchFamily="18" charset="0"/>
              </a:defRPr>
            </a:lvl5pPr>
            <a:lvl6pPr marL="2514600" indent="-228600" defTabSz="942975"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42975"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42975"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42975"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7C59B-EAC5-43A3-8044-E4747726D8F0}" type="slidenum">
              <a:rPr lang="en-GB" altLang="en-US" sz="800" smtClean="0">
                <a:latin typeface="Arial" panose="020B0604020202020204" pitchFamily="34" charset="0"/>
              </a:rPr>
              <a:pPr>
                <a:spcBef>
                  <a:spcPct val="0"/>
                </a:spcBef>
              </a:pPr>
              <a:t>4</a:t>
            </a:fld>
            <a:endParaRPr lang="en-GB" altLang="en-US" sz="800">
              <a:latin typeface="Arial" panose="020B0604020202020204" pitchFamily="34" charset="0"/>
            </a:endParaRPr>
          </a:p>
        </p:txBody>
      </p:sp>
      <p:sp>
        <p:nvSpPr>
          <p:cNvPr id="25604" name="Rectangle 1028">
            <a:extLst>
              <a:ext uri="{FF2B5EF4-FFF2-40B4-BE49-F238E27FC236}">
                <a16:creationId xmlns:a16="http://schemas.microsoft.com/office/drawing/2014/main" id="{13BC322E-7E96-4CAD-8C5F-47D0F684E785}"/>
              </a:ext>
            </a:extLst>
          </p:cNvPr>
          <p:cNvSpPr>
            <a:spLocks noChangeArrowheads="1" noTextEdit="1"/>
          </p:cNvSpPr>
          <p:nvPr>
            <p:ph type="sldImg"/>
          </p:nvPr>
        </p:nvSpPr>
        <p:spPr>
          <a:ln/>
        </p:spPr>
      </p:sp>
      <p:sp>
        <p:nvSpPr>
          <p:cNvPr id="25605" name="Rectangle 1029">
            <a:extLst>
              <a:ext uri="{FF2B5EF4-FFF2-40B4-BE49-F238E27FC236}">
                <a16:creationId xmlns:a16="http://schemas.microsoft.com/office/drawing/2014/main" id="{6C94AB0A-8756-4CF5-8761-BD4BB15CFE3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latin typeface="Arial" panose="020B0604020202020204" pitchFamily="34" charset="0"/>
              </a:rPr>
              <a:t>Layout of Visual Signals on the main Race Committee Boat</a:t>
            </a:r>
          </a:p>
          <a:p>
            <a:pPr eaLnBrk="1" hangingPunct="1"/>
            <a:r>
              <a:rPr lang="en-GB" altLang="en-US">
                <a:latin typeface="Arial" panose="020B0604020202020204" pitchFamily="34" charset="0"/>
              </a:rPr>
              <a:t>All flags should be the same size. The minimum recommended size is 60cm x 90cm (2’ x 3’).</a:t>
            </a:r>
          </a:p>
          <a:p>
            <a:pPr eaLnBrk="1" hangingPunct="1"/>
            <a:endParaRPr lang="en-GB" altLang="en-US">
              <a:latin typeface="Arial" panose="020B0604020202020204" pitchFamily="34" charset="0"/>
            </a:endParaRPr>
          </a:p>
          <a:p>
            <a:pPr eaLnBrk="1" hangingPunct="1"/>
            <a:r>
              <a:rPr lang="en-GB" altLang="en-US">
                <a:latin typeface="Arial" panose="020B0604020202020204" pitchFamily="34" charset="0"/>
              </a:rPr>
              <a:t>All halyards should be made of shock cord (elastic). By tensioning the shock cord, the flag, when released, will be displayed instantly at the yardarm.</a:t>
            </a:r>
          </a:p>
          <a:p>
            <a:pPr eaLnBrk="1" hangingPunct="1"/>
            <a:endParaRPr lang="en-GB" altLang="en-US">
              <a:latin typeface="Arial" panose="020B0604020202020204" pitchFamily="34" charset="0"/>
            </a:endParaRPr>
          </a:p>
          <a:p>
            <a:pPr eaLnBrk="1" hangingPunct="1"/>
            <a:r>
              <a:rPr lang="en-GB" altLang="en-US">
                <a:latin typeface="Arial" panose="020B0604020202020204" pitchFamily="34" charset="0"/>
              </a:rPr>
              <a:t>The flags, as illustrated, are grouped in five clusters. The main signals (Warning, Preparatory, Recalls and Postpone/Abandon) have their halyards placed so that when displayed the flags do not overlap each other and therefore, are clearly visible to all competitors.</a:t>
            </a:r>
          </a:p>
          <a:p>
            <a:pPr eaLnBrk="1" hangingPunct="1"/>
            <a:endParaRPr lang="en-GB" altLang="en-US">
              <a:latin typeface="Arial" panose="020B0604020202020204" pitchFamily="34" charset="0"/>
            </a:endParaRPr>
          </a:p>
          <a:p>
            <a:pPr eaLnBrk="1" hangingPunct="1"/>
            <a:r>
              <a:rPr lang="en-GB" altLang="en-US">
                <a:latin typeface="Arial" panose="020B0604020202020204" pitchFamily="34" charset="0"/>
              </a:rPr>
              <a:t>When hoisted using the main and jib halyards of the boat, the boom carrying the flag halyards, should be as high as possible.</a:t>
            </a:r>
          </a:p>
          <a:p>
            <a:pPr eaLnBrk="1" hangingPunct="1"/>
            <a:endParaRPr lang="en-GB" altLang="en-US">
              <a:latin typeface="Arial" panose="020B0604020202020204" pitchFamily="34" charset="0"/>
            </a:endParaRPr>
          </a:p>
          <a:p>
            <a:pPr eaLnBrk="1" hangingPunct="1"/>
            <a:r>
              <a:rPr lang="en-GB" altLang="en-US">
                <a:latin typeface="Arial" panose="020B0604020202020204" pitchFamily="34" charset="0"/>
              </a:rPr>
              <a:t>Note that the two Recall signals are displayed on the course side of the start line.</a:t>
            </a:r>
          </a:p>
          <a:p>
            <a:pPr eaLnBrk="1" hangingPunct="1"/>
            <a:endParaRPr lang="en-GB" altLang="en-US">
              <a:latin typeface="Arial" panose="020B0604020202020204" pitchFamily="34" charset="0"/>
            </a:endParaRPr>
          </a:p>
          <a:p>
            <a:pPr eaLnBrk="1" hangingPunct="1"/>
            <a:r>
              <a:rPr lang="en-GB" altLang="en-US">
                <a:latin typeface="Arial" panose="020B0604020202020204" pitchFamily="34" charset="0"/>
              </a:rPr>
              <a:t>Where it is not possible to use this recommended system, flags on poles are frequently used as an alternative. Thw poles should be placed on the Race Committee Boat in the same sequence as above.</a:t>
            </a:r>
          </a:p>
          <a:p>
            <a:pPr eaLnBrk="1" hangingPunct="1"/>
            <a:endParaRPr lang="en-GB" altLang="en-US">
              <a:latin typeface="Arial" panose="020B0604020202020204" pitchFamily="34" charset="0"/>
            </a:endParaRPr>
          </a:p>
          <a:p>
            <a:pPr eaLnBrk="1" hangingPunct="1"/>
            <a:r>
              <a:rPr lang="en-GB" altLang="en-US">
                <a:latin typeface="Arial" panose="020B0604020202020204" pitchFamily="34" charset="0"/>
              </a:rPr>
              <a:t>Sound Signals</a:t>
            </a:r>
          </a:p>
          <a:p>
            <a:pPr eaLnBrk="1" hangingPunct="1"/>
            <a:r>
              <a:rPr lang="en-GB" altLang="en-US">
                <a:latin typeface="Arial" panose="020B0604020202020204" pitchFamily="34" charset="0"/>
              </a:rPr>
              <a:t>When guns or cannons are used, these must be placed forward on the port side of the bow. This is the safest position. Many countries have banned any form of firearms being used. Air horns have been used as replacements. It is essential that these are tested over the anticipated start line length, before the event. Using two airhorns simultaneously is advisable, in case one fails.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31B69CB-BB28-4AF1-86C7-7731E55FEC36}"/>
              </a:ext>
            </a:extLst>
          </p:cNvPr>
          <p:cNvSpPr>
            <a:spLocks noGrp="1"/>
          </p:cNvSpPr>
          <p:nvPr>
            <p:ph type="ctrTitle"/>
          </p:nvPr>
        </p:nvSpPr>
        <p:spPr>
          <a:xfrm>
            <a:off x="1524000" y="1122363"/>
            <a:ext cx="9144000" cy="2387600"/>
          </a:xfrm>
        </p:spPr>
        <p:txBody>
          <a:bodyPr anchor="b"/>
          <a:lstStyle>
            <a:lvl1pPr algn="ctr">
              <a:defRPr sz="6000"/>
            </a:lvl1pPr>
          </a:lstStyle>
          <a:p>
            <a:r>
              <a:rPr lang="sk-SK"/>
              <a:t>Kliknutím upravte štýl predlohy nadpisu</a:t>
            </a:r>
          </a:p>
        </p:txBody>
      </p:sp>
      <p:sp>
        <p:nvSpPr>
          <p:cNvPr id="3" name="Podnadpis 2">
            <a:extLst>
              <a:ext uri="{FF2B5EF4-FFF2-40B4-BE49-F238E27FC236}">
                <a16:creationId xmlns:a16="http://schemas.microsoft.com/office/drawing/2014/main" id="{C2F97AED-456B-4AFE-908E-10B5C4A77B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podnadpisu</a:t>
            </a:r>
          </a:p>
        </p:txBody>
      </p:sp>
      <p:sp>
        <p:nvSpPr>
          <p:cNvPr id="4" name="Zástupný objekt pre dátum 3">
            <a:extLst>
              <a:ext uri="{FF2B5EF4-FFF2-40B4-BE49-F238E27FC236}">
                <a16:creationId xmlns:a16="http://schemas.microsoft.com/office/drawing/2014/main" id="{E67525DD-73F8-475F-A9B3-F3AEAFFE0464}"/>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5" name="Zástupný objekt pre pätu 4">
            <a:extLst>
              <a:ext uri="{FF2B5EF4-FFF2-40B4-BE49-F238E27FC236}">
                <a16:creationId xmlns:a16="http://schemas.microsoft.com/office/drawing/2014/main" id="{E79C1B98-75E1-4A39-8771-1B1385BD0D56}"/>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BC18DA10-93CD-42A5-856E-62617C03E2C1}"/>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3330039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F9747CF-FBCA-47DE-A24D-B83756EA260F}"/>
              </a:ext>
            </a:extLst>
          </p:cNvPr>
          <p:cNvSpPr>
            <a:spLocks noGrp="1"/>
          </p:cNvSpPr>
          <p:nvPr>
            <p:ph type="title"/>
          </p:nvPr>
        </p:nvSpPr>
        <p:spPr/>
        <p:txBody>
          <a:bodyPr/>
          <a:lstStyle/>
          <a:p>
            <a:r>
              <a:rPr lang="sk-SK"/>
              <a:t>Kliknutím upravte štýl predlohy nadpisu</a:t>
            </a:r>
          </a:p>
        </p:txBody>
      </p:sp>
      <p:sp>
        <p:nvSpPr>
          <p:cNvPr id="3" name="Zástupný objekt pre zvislý text 2">
            <a:extLst>
              <a:ext uri="{FF2B5EF4-FFF2-40B4-BE49-F238E27FC236}">
                <a16:creationId xmlns:a16="http://schemas.microsoft.com/office/drawing/2014/main" id="{93C5C7BA-4FE9-4CEE-ACCE-F08AD1A2A003}"/>
              </a:ext>
            </a:extLst>
          </p:cNvPr>
          <p:cNvSpPr>
            <a:spLocks noGrp="1"/>
          </p:cNvSpPr>
          <p:nvPr>
            <p:ph type="body" orient="vert" idx="1"/>
          </p:nvPr>
        </p:nvSpPr>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80B217BA-5111-4371-8E12-F9A509FE493B}"/>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5" name="Zástupný objekt pre pätu 4">
            <a:extLst>
              <a:ext uri="{FF2B5EF4-FFF2-40B4-BE49-F238E27FC236}">
                <a16:creationId xmlns:a16="http://schemas.microsoft.com/office/drawing/2014/main" id="{4B51E64D-0E8B-4D97-9F56-687609C71385}"/>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D88930CF-0D23-42A5-969B-E5EA9E60A615}"/>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2756493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a:extLst>
              <a:ext uri="{FF2B5EF4-FFF2-40B4-BE49-F238E27FC236}">
                <a16:creationId xmlns:a16="http://schemas.microsoft.com/office/drawing/2014/main" id="{9C6AA26F-464C-486A-B887-16F70D4FAB05}"/>
              </a:ext>
            </a:extLst>
          </p:cNvPr>
          <p:cNvSpPr>
            <a:spLocks noGrp="1"/>
          </p:cNvSpPr>
          <p:nvPr>
            <p:ph type="title" orient="vert"/>
          </p:nvPr>
        </p:nvSpPr>
        <p:spPr>
          <a:xfrm>
            <a:off x="8724900" y="365125"/>
            <a:ext cx="2628900" cy="5811838"/>
          </a:xfrm>
        </p:spPr>
        <p:txBody>
          <a:bodyPr vert="eaVert"/>
          <a:lstStyle/>
          <a:p>
            <a:r>
              <a:rPr lang="sk-SK"/>
              <a:t>Kliknutím upravte štýl predlohy nadpisu</a:t>
            </a:r>
          </a:p>
        </p:txBody>
      </p:sp>
      <p:sp>
        <p:nvSpPr>
          <p:cNvPr id="3" name="Zástupný objekt pre zvislý text 2">
            <a:extLst>
              <a:ext uri="{FF2B5EF4-FFF2-40B4-BE49-F238E27FC236}">
                <a16:creationId xmlns:a16="http://schemas.microsoft.com/office/drawing/2014/main" id="{AE17E2A3-2439-408C-9F07-E612A43EC489}"/>
              </a:ext>
            </a:extLst>
          </p:cNvPr>
          <p:cNvSpPr>
            <a:spLocks noGrp="1"/>
          </p:cNvSpPr>
          <p:nvPr>
            <p:ph type="body" orient="vert" idx="1"/>
          </p:nvPr>
        </p:nvSpPr>
        <p:spPr>
          <a:xfrm>
            <a:off x="838200" y="365125"/>
            <a:ext cx="7734300" cy="5811838"/>
          </a:xfrm>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3A6606FC-58F0-4DA4-ABE5-1C5D51DA129A}"/>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5" name="Zástupný objekt pre pätu 4">
            <a:extLst>
              <a:ext uri="{FF2B5EF4-FFF2-40B4-BE49-F238E27FC236}">
                <a16:creationId xmlns:a16="http://schemas.microsoft.com/office/drawing/2014/main" id="{F243AFCF-5BB2-414E-BCB2-980A2E17AB7B}"/>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3CEFC75E-E783-4C5D-830B-A5289D5C518C}"/>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2326156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06EC121-9D51-45FD-B845-0442707A4EA8}"/>
              </a:ext>
            </a:extLst>
          </p:cNvPr>
          <p:cNvSpPr>
            <a:spLocks noGrp="1"/>
          </p:cNvSpPr>
          <p:nvPr>
            <p:ph type="title"/>
          </p:nvPr>
        </p:nvSpPr>
        <p:spPr/>
        <p:txBody>
          <a:bodyPr/>
          <a:lstStyle/>
          <a:p>
            <a:r>
              <a:rPr lang="sk-SK"/>
              <a:t>Kliknutím upravte štýl predlohy nadpisu</a:t>
            </a:r>
          </a:p>
        </p:txBody>
      </p:sp>
      <p:sp>
        <p:nvSpPr>
          <p:cNvPr id="3" name="Zástupný objekt pre obsah 2">
            <a:extLst>
              <a:ext uri="{FF2B5EF4-FFF2-40B4-BE49-F238E27FC236}">
                <a16:creationId xmlns:a16="http://schemas.microsoft.com/office/drawing/2014/main" id="{9E6459E6-B306-468F-9C93-008E1337440B}"/>
              </a:ext>
            </a:extLst>
          </p:cNvPr>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83AE0A1C-403E-4576-9E0A-2078265ABF54}"/>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5" name="Zástupný objekt pre pätu 4">
            <a:extLst>
              <a:ext uri="{FF2B5EF4-FFF2-40B4-BE49-F238E27FC236}">
                <a16:creationId xmlns:a16="http://schemas.microsoft.com/office/drawing/2014/main" id="{4DDBCD15-9860-4E0D-BFE4-BDBE49B18D8C}"/>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F728B30F-F9B3-425A-9994-E5FCFA73B24F}"/>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998102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2EC617B-235C-4F15-A358-F4939AF57186}"/>
              </a:ext>
            </a:extLst>
          </p:cNvPr>
          <p:cNvSpPr>
            <a:spLocks noGrp="1"/>
          </p:cNvSpPr>
          <p:nvPr>
            <p:ph type="title"/>
          </p:nvPr>
        </p:nvSpPr>
        <p:spPr>
          <a:xfrm>
            <a:off x="831850" y="1709738"/>
            <a:ext cx="10515600" cy="2852737"/>
          </a:xfrm>
        </p:spPr>
        <p:txBody>
          <a:bodyPr anchor="b"/>
          <a:lstStyle>
            <a:lvl1pPr>
              <a:defRPr sz="6000"/>
            </a:lvl1pPr>
          </a:lstStyle>
          <a:p>
            <a:r>
              <a:rPr lang="sk-SK"/>
              <a:t>Kliknutím upravte štýl predlohy nadpisu</a:t>
            </a:r>
          </a:p>
        </p:txBody>
      </p:sp>
      <p:sp>
        <p:nvSpPr>
          <p:cNvPr id="3" name="Zástupný objekt pre text 2">
            <a:extLst>
              <a:ext uri="{FF2B5EF4-FFF2-40B4-BE49-F238E27FC236}">
                <a16:creationId xmlns:a16="http://schemas.microsoft.com/office/drawing/2014/main" id="{AFB1A726-91EF-4741-8E11-7CF05B39C9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Kliknite sem a upravte štýly predlohy textu</a:t>
            </a:r>
          </a:p>
        </p:txBody>
      </p:sp>
      <p:sp>
        <p:nvSpPr>
          <p:cNvPr id="4" name="Zástupný objekt pre dátum 3">
            <a:extLst>
              <a:ext uri="{FF2B5EF4-FFF2-40B4-BE49-F238E27FC236}">
                <a16:creationId xmlns:a16="http://schemas.microsoft.com/office/drawing/2014/main" id="{AFDB46E8-0034-476D-9943-660E67DF90CD}"/>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5" name="Zástupný objekt pre pätu 4">
            <a:extLst>
              <a:ext uri="{FF2B5EF4-FFF2-40B4-BE49-F238E27FC236}">
                <a16:creationId xmlns:a16="http://schemas.microsoft.com/office/drawing/2014/main" id="{19EF105A-70F4-4F3E-9E3F-39883E3B43C9}"/>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2825A2EF-383C-4701-86C1-1B4A2B35BAD0}"/>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3340464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519F3C-9267-4827-91A1-9A2486A7B2AC}"/>
              </a:ext>
            </a:extLst>
          </p:cNvPr>
          <p:cNvSpPr>
            <a:spLocks noGrp="1"/>
          </p:cNvSpPr>
          <p:nvPr>
            <p:ph type="title"/>
          </p:nvPr>
        </p:nvSpPr>
        <p:spPr/>
        <p:txBody>
          <a:bodyPr/>
          <a:lstStyle/>
          <a:p>
            <a:r>
              <a:rPr lang="sk-SK"/>
              <a:t>Kliknutím upravte štýl predlohy nadpisu</a:t>
            </a:r>
          </a:p>
        </p:txBody>
      </p:sp>
      <p:sp>
        <p:nvSpPr>
          <p:cNvPr id="3" name="Zástupný objekt pre obsah 2">
            <a:extLst>
              <a:ext uri="{FF2B5EF4-FFF2-40B4-BE49-F238E27FC236}">
                <a16:creationId xmlns:a16="http://schemas.microsoft.com/office/drawing/2014/main" id="{8FB78C9F-D91E-4C16-AC79-28DACC0242D3}"/>
              </a:ext>
            </a:extLst>
          </p:cNvPr>
          <p:cNvSpPr>
            <a:spLocks noGrp="1"/>
          </p:cNvSpPr>
          <p:nvPr>
            <p:ph sz="half" idx="1"/>
          </p:nvPr>
        </p:nvSpPr>
        <p:spPr>
          <a:xfrm>
            <a:off x="838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obsah 3">
            <a:extLst>
              <a:ext uri="{FF2B5EF4-FFF2-40B4-BE49-F238E27FC236}">
                <a16:creationId xmlns:a16="http://schemas.microsoft.com/office/drawing/2014/main" id="{295CD729-8EF8-4232-AFFC-A72A8E89B0AB}"/>
              </a:ext>
            </a:extLst>
          </p:cNvPr>
          <p:cNvSpPr>
            <a:spLocks noGrp="1"/>
          </p:cNvSpPr>
          <p:nvPr>
            <p:ph sz="half" idx="2"/>
          </p:nvPr>
        </p:nvSpPr>
        <p:spPr>
          <a:xfrm>
            <a:off x="6172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dátum 4">
            <a:extLst>
              <a:ext uri="{FF2B5EF4-FFF2-40B4-BE49-F238E27FC236}">
                <a16:creationId xmlns:a16="http://schemas.microsoft.com/office/drawing/2014/main" id="{D88B9B36-8E33-469C-BFBC-6B997095AEE4}"/>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6" name="Zástupný objekt pre pätu 5">
            <a:extLst>
              <a:ext uri="{FF2B5EF4-FFF2-40B4-BE49-F238E27FC236}">
                <a16:creationId xmlns:a16="http://schemas.microsoft.com/office/drawing/2014/main" id="{EAB8FDD4-FA41-4C97-9DC5-1090788B1F76}"/>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3209D21B-C44A-434D-BCE5-0E7D412D4B4A}"/>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2361030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FFFA885-AF79-4655-91F8-B5F64980B306}"/>
              </a:ext>
            </a:extLst>
          </p:cNvPr>
          <p:cNvSpPr>
            <a:spLocks noGrp="1"/>
          </p:cNvSpPr>
          <p:nvPr>
            <p:ph type="title"/>
          </p:nvPr>
        </p:nvSpPr>
        <p:spPr>
          <a:xfrm>
            <a:off x="839788" y="365125"/>
            <a:ext cx="10515600" cy="1325563"/>
          </a:xfrm>
        </p:spPr>
        <p:txBody>
          <a:bodyPr/>
          <a:lstStyle/>
          <a:p>
            <a:r>
              <a:rPr lang="sk-SK"/>
              <a:t>Kliknutím upravte štýl predlohy nadpisu</a:t>
            </a:r>
          </a:p>
        </p:txBody>
      </p:sp>
      <p:sp>
        <p:nvSpPr>
          <p:cNvPr id="3" name="Zástupný objekt pre text 2">
            <a:extLst>
              <a:ext uri="{FF2B5EF4-FFF2-40B4-BE49-F238E27FC236}">
                <a16:creationId xmlns:a16="http://schemas.microsoft.com/office/drawing/2014/main" id="{4A63081D-E46B-4479-B234-823BA02C74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4" name="Zástupný objekt pre obsah 3">
            <a:extLst>
              <a:ext uri="{FF2B5EF4-FFF2-40B4-BE49-F238E27FC236}">
                <a16:creationId xmlns:a16="http://schemas.microsoft.com/office/drawing/2014/main" id="{AD8E94B8-1C6C-4854-8C7B-84CAAE70B5F6}"/>
              </a:ext>
            </a:extLst>
          </p:cNvPr>
          <p:cNvSpPr>
            <a:spLocks noGrp="1"/>
          </p:cNvSpPr>
          <p:nvPr>
            <p:ph sz="half" idx="2"/>
          </p:nvPr>
        </p:nvSpPr>
        <p:spPr>
          <a:xfrm>
            <a:off x="839788" y="2505075"/>
            <a:ext cx="5157787"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text 4">
            <a:extLst>
              <a:ext uri="{FF2B5EF4-FFF2-40B4-BE49-F238E27FC236}">
                <a16:creationId xmlns:a16="http://schemas.microsoft.com/office/drawing/2014/main" id="{A5A720D2-1067-43BF-9986-CE6FFA30BE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6" name="Zástupný objekt pre obsah 5">
            <a:extLst>
              <a:ext uri="{FF2B5EF4-FFF2-40B4-BE49-F238E27FC236}">
                <a16:creationId xmlns:a16="http://schemas.microsoft.com/office/drawing/2014/main" id="{968F28C8-1F28-4F79-951D-B357DED1A3DE}"/>
              </a:ext>
            </a:extLst>
          </p:cNvPr>
          <p:cNvSpPr>
            <a:spLocks noGrp="1"/>
          </p:cNvSpPr>
          <p:nvPr>
            <p:ph sz="quarter" idx="4"/>
          </p:nvPr>
        </p:nvSpPr>
        <p:spPr>
          <a:xfrm>
            <a:off x="6172200" y="2505075"/>
            <a:ext cx="5183188"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objekt pre dátum 6">
            <a:extLst>
              <a:ext uri="{FF2B5EF4-FFF2-40B4-BE49-F238E27FC236}">
                <a16:creationId xmlns:a16="http://schemas.microsoft.com/office/drawing/2014/main" id="{5AFE5854-C99C-478E-A8F6-8A9E2ACDCA91}"/>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8" name="Zástupný objekt pre pätu 7">
            <a:extLst>
              <a:ext uri="{FF2B5EF4-FFF2-40B4-BE49-F238E27FC236}">
                <a16:creationId xmlns:a16="http://schemas.microsoft.com/office/drawing/2014/main" id="{041C949F-5E81-4AA5-91B8-8E01180EB685}"/>
              </a:ext>
            </a:extLst>
          </p:cNvPr>
          <p:cNvSpPr>
            <a:spLocks noGrp="1"/>
          </p:cNvSpPr>
          <p:nvPr>
            <p:ph type="ftr" sz="quarter" idx="11"/>
          </p:nvPr>
        </p:nvSpPr>
        <p:spPr/>
        <p:txBody>
          <a:bodyPr/>
          <a:lstStyle/>
          <a:p>
            <a:endParaRPr lang="sk-SK"/>
          </a:p>
        </p:txBody>
      </p:sp>
      <p:sp>
        <p:nvSpPr>
          <p:cNvPr id="9" name="Zástupný objekt pre číslo snímky 8">
            <a:extLst>
              <a:ext uri="{FF2B5EF4-FFF2-40B4-BE49-F238E27FC236}">
                <a16:creationId xmlns:a16="http://schemas.microsoft.com/office/drawing/2014/main" id="{4116F97C-B66A-4084-924E-F23159C2DA50}"/>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3804896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61D80FD-0D9C-44F3-8D20-F62F48A8E039}"/>
              </a:ext>
            </a:extLst>
          </p:cNvPr>
          <p:cNvSpPr>
            <a:spLocks noGrp="1"/>
          </p:cNvSpPr>
          <p:nvPr>
            <p:ph type="title"/>
          </p:nvPr>
        </p:nvSpPr>
        <p:spPr/>
        <p:txBody>
          <a:bodyPr/>
          <a:lstStyle/>
          <a:p>
            <a:r>
              <a:rPr lang="sk-SK"/>
              <a:t>Kliknutím upravte štýl predlohy nadpisu</a:t>
            </a:r>
          </a:p>
        </p:txBody>
      </p:sp>
      <p:sp>
        <p:nvSpPr>
          <p:cNvPr id="3" name="Zástupný objekt pre dátum 2">
            <a:extLst>
              <a:ext uri="{FF2B5EF4-FFF2-40B4-BE49-F238E27FC236}">
                <a16:creationId xmlns:a16="http://schemas.microsoft.com/office/drawing/2014/main" id="{50D2EB69-1538-46FB-A543-949E3DEE6938}"/>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4" name="Zástupný objekt pre pätu 3">
            <a:extLst>
              <a:ext uri="{FF2B5EF4-FFF2-40B4-BE49-F238E27FC236}">
                <a16:creationId xmlns:a16="http://schemas.microsoft.com/office/drawing/2014/main" id="{56B0F8CD-D8C2-4293-81E8-2EF826056C76}"/>
              </a:ext>
            </a:extLst>
          </p:cNvPr>
          <p:cNvSpPr>
            <a:spLocks noGrp="1"/>
          </p:cNvSpPr>
          <p:nvPr>
            <p:ph type="ftr" sz="quarter" idx="11"/>
          </p:nvPr>
        </p:nvSpPr>
        <p:spPr/>
        <p:txBody>
          <a:bodyPr/>
          <a:lstStyle/>
          <a:p>
            <a:endParaRPr lang="sk-SK"/>
          </a:p>
        </p:txBody>
      </p:sp>
      <p:sp>
        <p:nvSpPr>
          <p:cNvPr id="5" name="Zástupný objekt pre číslo snímky 4">
            <a:extLst>
              <a:ext uri="{FF2B5EF4-FFF2-40B4-BE49-F238E27FC236}">
                <a16:creationId xmlns:a16="http://schemas.microsoft.com/office/drawing/2014/main" id="{8F31EDBC-B2E8-4656-8079-79E8827DD6C7}"/>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976297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objekt pre dátum 1">
            <a:extLst>
              <a:ext uri="{FF2B5EF4-FFF2-40B4-BE49-F238E27FC236}">
                <a16:creationId xmlns:a16="http://schemas.microsoft.com/office/drawing/2014/main" id="{198E34B2-CF1B-40FF-BB23-089BC8F829E6}"/>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3" name="Zástupný objekt pre pätu 2">
            <a:extLst>
              <a:ext uri="{FF2B5EF4-FFF2-40B4-BE49-F238E27FC236}">
                <a16:creationId xmlns:a16="http://schemas.microsoft.com/office/drawing/2014/main" id="{ABE279AE-C9E1-4351-9D4A-2C16163CBEEA}"/>
              </a:ext>
            </a:extLst>
          </p:cNvPr>
          <p:cNvSpPr>
            <a:spLocks noGrp="1"/>
          </p:cNvSpPr>
          <p:nvPr>
            <p:ph type="ftr" sz="quarter" idx="11"/>
          </p:nvPr>
        </p:nvSpPr>
        <p:spPr/>
        <p:txBody>
          <a:bodyPr/>
          <a:lstStyle/>
          <a:p>
            <a:endParaRPr lang="sk-SK"/>
          </a:p>
        </p:txBody>
      </p:sp>
      <p:sp>
        <p:nvSpPr>
          <p:cNvPr id="4" name="Zástupný objekt pre číslo snímky 3">
            <a:extLst>
              <a:ext uri="{FF2B5EF4-FFF2-40B4-BE49-F238E27FC236}">
                <a16:creationId xmlns:a16="http://schemas.microsoft.com/office/drawing/2014/main" id="{26DC3F7D-9580-46E5-808C-249BA5B50085}"/>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4260221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CF7B19-ADC5-444F-AE9F-6C3A086C8755}"/>
              </a:ext>
            </a:extLst>
          </p:cNvPr>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p>
        </p:txBody>
      </p:sp>
      <p:sp>
        <p:nvSpPr>
          <p:cNvPr id="3" name="Zástupný objekt pre obsah 2">
            <a:extLst>
              <a:ext uri="{FF2B5EF4-FFF2-40B4-BE49-F238E27FC236}">
                <a16:creationId xmlns:a16="http://schemas.microsoft.com/office/drawing/2014/main" id="{6063B986-AC5E-4A14-A753-16F2AD1EB7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text 3">
            <a:extLst>
              <a:ext uri="{FF2B5EF4-FFF2-40B4-BE49-F238E27FC236}">
                <a16:creationId xmlns:a16="http://schemas.microsoft.com/office/drawing/2014/main" id="{FE919E59-7AB2-44F4-9F4F-CBA00FFB4C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Zástupný objekt pre dátum 4">
            <a:extLst>
              <a:ext uri="{FF2B5EF4-FFF2-40B4-BE49-F238E27FC236}">
                <a16:creationId xmlns:a16="http://schemas.microsoft.com/office/drawing/2014/main" id="{465A9050-A7A0-43BD-9FE5-47C0DAE38CD8}"/>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6" name="Zástupný objekt pre pätu 5">
            <a:extLst>
              <a:ext uri="{FF2B5EF4-FFF2-40B4-BE49-F238E27FC236}">
                <a16:creationId xmlns:a16="http://schemas.microsoft.com/office/drawing/2014/main" id="{D444D409-8F80-417F-887E-52BECDF6A0C7}"/>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5E8FA6A5-EF2B-4238-9E0E-9B8D4914396C}"/>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3658007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071031D-01AD-4A4B-873E-F52E26C1380A}"/>
              </a:ext>
            </a:extLst>
          </p:cNvPr>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p>
        </p:txBody>
      </p:sp>
      <p:sp>
        <p:nvSpPr>
          <p:cNvPr id="3" name="Zástupný objekt pre obrázok 2">
            <a:extLst>
              <a:ext uri="{FF2B5EF4-FFF2-40B4-BE49-F238E27FC236}">
                <a16:creationId xmlns:a16="http://schemas.microsoft.com/office/drawing/2014/main" id="{925E67BE-22D6-445C-A59D-2709D85D07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objekt pre text 3">
            <a:extLst>
              <a:ext uri="{FF2B5EF4-FFF2-40B4-BE49-F238E27FC236}">
                <a16:creationId xmlns:a16="http://schemas.microsoft.com/office/drawing/2014/main" id="{AB1F88FE-3A5E-4EE8-BA7E-D68E19AC25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Zástupný objekt pre dátum 4">
            <a:extLst>
              <a:ext uri="{FF2B5EF4-FFF2-40B4-BE49-F238E27FC236}">
                <a16:creationId xmlns:a16="http://schemas.microsoft.com/office/drawing/2014/main" id="{8860E127-36DC-4416-83E3-011D10951DDD}"/>
              </a:ext>
            </a:extLst>
          </p:cNvPr>
          <p:cNvSpPr>
            <a:spLocks noGrp="1"/>
          </p:cNvSpPr>
          <p:nvPr>
            <p:ph type="dt" sz="half" idx="10"/>
          </p:nvPr>
        </p:nvSpPr>
        <p:spPr/>
        <p:txBody>
          <a:bodyPr/>
          <a:lstStyle/>
          <a:p>
            <a:fld id="{7B00E234-1037-467F-BBC7-BB14EE0BAE39}" type="datetimeFigureOut">
              <a:rPr lang="sk-SK" smtClean="0"/>
              <a:t>1. 4. 2019</a:t>
            </a:fld>
            <a:endParaRPr lang="sk-SK"/>
          </a:p>
        </p:txBody>
      </p:sp>
      <p:sp>
        <p:nvSpPr>
          <p:cNvPr id="6" name="Zástupný objekt pre pätu 5">
            <a:extLst>
              <a:ext uri="{FF2B5EF4-FFF2-40B4-BE49-F238E27FC236}">
                <a16:creationId xmlns:a16="http://schemas.microsoft.com/office/drawing/2014/main" id="{22A07AD7-D949-45B1-9CA1-C06780CD093F}"/>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775AD1CF-6756-4A03-B590-C3FEA04C35EB}"/>
              </a:ext>
            </a:extLst>
          </p:cNvPr>
          <p:cNvSpPr>
            <a:spLocks noGrp="1"/>
          </p:cNvSpPr>
          <p:nvPr>
            <p:ph type="sldNum" sz="quarter" idx="12"/>
          </p:nvPr>
        </p:nvSpPr>
        <p:spPr/>
        <p:txBody>
          <a:bodyPr/>
          <a:lstStyle/>
          <a:p>
            <a:fld id="{3F6360DF-C30E-4259-9C0E-E6B9B5CFD679}" type="slidenum">
              <a:rPr lang="sk-SK" smtClean="0"/>
              <a:t>‹#›</a:t>
            </a:fld>
            <a:endParaRPr lang="sk-SK"/>
          </a:p>
        </p:txBody>
      </p:sp>
    </p:spTree>
    <p:extLst>
      <p:ext uri="{BB962C8B-B14F-4D97-AF65-F5344CB8AC3E}">
        <p14:creationId xmlns:p14="http://schemas.microsoft.com/office/powerpoint/2010/main" val="3136420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nadpis 1">
            <a:extLst>
              <a:ext uri="{FF2B5EF4-FFF2-40B4-BE49-F238E27FC236}">
                <a16:creationId xmlns:a16="http://schemas.microsoft.com/office/drawing/2014/main" id="{7211F5F5-79C7-4DDD-9CA5-163C3D5DA4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Kliknutím upravte štýl predlohy nadpisu</a:t>
            </a:r>
          </a:p>
        </p:txBody>
      </p:sp>
      <p:sp>
        <p:nvSpPr>
          <p:cNvPr id="3" name="Zástupný objekt pre text 2">
            <a:extLst>
              <a:ext uri="{FF2B5EF4-FFF2-40B4-BE49-F238E27FC236}">
                <a16:creationId xmlns:a16="http://schemas.microsoft.com/office/drawing/2014/main" id="{2F965BEA-E772-4707-A549-AB3D2213CD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F9871B9B-3F52-4041-8A14-269A9AC920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00E234-1037-467F-BBC7-BB14EE0BAE39}" type="datetimeFigureOut">
              <a:rPr lang="sk-SK" smtClean="0"/>
              <a:t>1. 4. 2019</a:t>
            </a:fld>
            <a:endParaRPr lang="sk-SK"/>
          </a:p>
        </p:txBody>
      </p:sp>
      <p:sp>
        <p:nvSpPr>
          <p:cNvPr id="5" name="Zástupný objekt pre pätu 4">
            <a:extLst>
              <a:ext uri="{FF2B5EF4-FFF2-40B4-BE49-F238E27FC236}">
                <a16:creationId xmlns:a16="http://schemas.microsoft.com/office/drawing/2014/main" id="{2C11239A-1C7A-4286-9C6B-F3BE702AD2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objekt pre číslo snímky 5">
            <a:extLst>
              <a:ext uri="{FF2B5EF4-FFF2-40B4-BE49-F238E27FC236}">
                <a16:creationId xmlns:a16="http://schemas.microsoft.com/office/drawing/2014/main" id="{41FAA8F1-8D18-422B-AE3D-5BA205AA37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6360DF-C30E-4259-9C0E-E6B9B5CFD679}" type="slidenum">
              <a:rPr lang="sk-SK" smtClean="0"/>
              <a:t>‹#›</a:t>
            </a:fld>
            <a:endParaRPr lang="sk-SK"/>
          </a:p>
        </p:txBody>
      </p:sp>
    </p:spTree>
    <p:extLst>
      <p:ext uri="{BB962C8B-B14F-4D97-AF65-F5344CB8AC3E}">
        <p14:creationId xmlns:p14="http://schemas.microsoft.com/office/powerpoint/2010/main" val="1587526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hyperlink" Target="National%20Judge%20Course%20Module%209.ppt" TargetMode="External"/><Relationship Id="rId3" Type="http://schemas.openxmlformats.org/officeDocument/2006/relationships/image" Target="../media/image4.jpeg"/><Relationship Id="rId7" Type="http://schemas.openxmlformats.org/officeDocument/2006/relationships/hyperlink" Target="National%20Judge%20Course%20Module%208.pp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National%20Judge%20Course%20Module%205.ppt" TargetMode="External"/><Relationship Id="rId5" Type="http://schemas.openxmlformats.org/officeDocument/2006/relationships/hyperlink" Target="National%20Judge%20Course%20Module%203.ppt" TargetMode="External"/><Relationship Id="rId10" Type="http://schemas.openxmlformats.org/officeDocument/2006/relationships/hyperlink" Target="National%20Judge%20Course%20Module%207.ppt" TargetMode="External"/><Relationship Id="rId4" Type="http://schemas.openxmlformats.org/officeDocument/2006/relationships/hyperlink" Target="National%20Judge%20Course%20Module%201.ppt" TargetMode="External"/><Relationship Id="rId9" Type="http://schemas.openxmlformats.org/officeDocument/2006/relationships/hyperlink" Target="National%20Judge%20Course%20Module%204.pp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wmf"/><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wmf"/><Relationship Id="rId2" Type="http://schemas.openxmlformats.org/officeDocument/2006/relationships/notesSlide" Target="../notesSlides/notesSlide3.xml"/><Relationship Id="rId16" Type="http://schemas.openxmlformats.org/officeDocument/2006/relationships/image" Target="../media/image18.wmf"/><Relationship Id="rId1" Type="http://schemas.openxmlformats.org/officeDocument/2006/relationships/slideLayout" Target="../slideLayouts/slideLayout6.xml"/><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5" Type="http://schemas.openxmlformats.org/officeDocument/2006/relationships/image" Target="../media/image17.wmf"/><Relationship Id="rId10" Type="http://schemas.openxmlformats.org/officeDocument/2006/relationships/image" Target="../media/image12.wmf"/><Relationship Id="rId4" Type="http://schemas.openxmlformats.org/officeDocument/2006/relationships/image" Target="../media/image6.png"/><Relationship Id="rId9" Type="http://schemas.openxmlformats.org/officeDocument/2006/relationships/image" Target="../media/image11.wmf"/><Relationship Id="rId14" Type="http://schemas.openxmlformats.org/officeDocument/2006/relationships/image" Target="../media/image16.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6" descr="P8310174.JPG">
            <a:extLst>
              <a:ext uri="{FF2B5EF4-FFF2-40B4-BE49-F238E27FC236}">
                <a16:creationId xmlns:a16="http://schemas.microsoft.com/office/drawing/2014/main" id="{6E777122-6D6C-4F5F-BDB8-93711DD5787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1113"/>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BD238244-5215-4BB4-8C38-6E0536503C32}"/>
              </a:ext>
            </a:extLst>
          </p:cNvPr>
          <p:cNvSpPr>
            <a:spLocks noGrp="1"/>
          </p:cNvSpPr>
          <p:nvPr>
            <p:ph type="ctrTitle" idx="4294967295"/>
          </p:nvPr>
        </p:nvSpPr>
        <p:spPr>
          <a:xfrm>
            <a:off x="5310189" y="5019805"/>
            <a:ext cx="4929187" cy="1214179"/>
          </a:xfrm>
          <a:effectLst>
            <a:outerShdw blurRad="50800" dist="38100" dir="8100000" algn="tr" rotWithShape="0">
              <a:prstClr val="black"/>
            </a:outerShdw>
          </a:effectLst>
        </p:spPr>
        <p:txBody>
          <a:bodyPr rtlCol="0">
            <a:spAutoFit/>
          </a:bodyPr>
          <a:lstStyle/>
          <a:p>
            <a:pPr algn="r">
              <a:spcBef>
                <a:spcPct val="50000"/>
              </a:spcBef>
              <a:defRPr/>
            </a:pPr>
            <a:br>
              <a:rPr lang="sk-SK" sz="2700" b="1" dirty="0">
                <a:solidFill>
                  <a:srgbClr val="FFFFCC"/>
                </a:solidFill>
                <a:effectLst>
                  <a:outerShdw blurRad="38100" dist="38100" dir="2700000" algn="tl">
                    <a:srgbClr val="C0C0C0"/>
                  </a:outerShdw>
                </a:effectLst>
              </a:rPr>
            </a:br>
            <a:br>
              <a:rPr lang="sk-SK" sz="2700" b="1" dirty="0">
                <a:solidFill>
                  <a:srgbClr val="FFFFCC"/>
                </a:solidFill>
                <a:effectLst>
                  <a:outerShdw blurRad="38100" dist="38100" dir="2700000" algn="tl">
                    <a:srgbClr val="C0C0C0"/>
                  </a:outerShdw>
                </a:effectLst>
              </a:rPr>
            </a:br>
            <a:r>
              <a:rPr lang="sk-SK" sz="2700" b="1" dirty="0">
                <a:solidFill>
                  <a:srgbClr val="FFFFCC"/>
                </a:solidFill>
                <a:effectLst>
                  <a:outerShdw blurRad="38100" dist="38100" dir="2700000" algn="tl">
                    <a:srgbClr val="C0C0C0"/>
                  </a:outerShdw>
                </a:effectLst>
              </a:rPr>
              <a:t>Dušan </a:t>
            </a:r>
            <a:r>
              <a:rPr lang="sk-SK" sz="2700" b="1" dirty="0" err="1">
                <a:solidFill>
                  <a:srgbClr val="FFFFCC"/>
                </a:solidFill>
                <a:effectLst>
                  <a:outerShdw blurRad="38100" dist="38100" dir="2700000" algn="tl">
                    <a:srgbClr val="C0C0C0"/>
                  </a:outerShdw>
                </a:effectLst>
              </a:rPr>
              <a:t>Vanický</a:t>
            </a:r>
            <a:endParaRPr lang="en-US" dirty="0">
              <a:solidFill>
                <a:srgbClr val="FFFFCC"/>
              </a:solidFill>
            </a:endParaRPr>
          </a:p>
        </p:txBody>
      </p:sp>
      <p:sp>
        <p:nvSpPr>
          <p:cNvPr id="8" name="Title 1">
            <a:extLst>
              <a:ext uri="{FF2B5EF4-FFF2-40B4-BE49-F238E27FC236}">
                <a16:creationId xmlns:a16="http://schemas.microsoft.com/office/drawing/2014/main" id="{950E96FA-771C-48CA-B968-D7023770C508}"/>
              </a:ext>
            </a:extLst>
          </p:cNvPr>
          <p:cNvSpPr txBox="1">
            <a:spLocks/>
          </p:cNvSpPr>
          <p:nvPr/>
        </p:nvSpPr>
        <p:spPr>
          <a:xfrm>
            <a:off x="2024062" y="131764"/>
            <a:ext cx="4714875" cy="2123658"/>
          </a:xfrm>
          <a:prstGeom prst="rect">
            <a:avLst/>
          </a:prstGeom>
          <a:noFill/>
          <a:effectLst>
            <a:outerShdw blurRad="50800" dist="38100" dir="8100000" algn="tr" rotWithShape="0">
              <a:prstClr val="black"/>
            </a:outerShdw>
          </a:effectLst>
        </p:spPr>
        <p:txBody>
          <a:bodyPr anchor="ctr">
            <a:spAutoFit/>
          </a:bodyPr>
          <a:lstStyle/>
          <a:p>
            <a:pPr>
              <a:spcBef>
                <a:spcPct val="50000"/>
              </a:spcBef>
              <a:defRPr/>
            </a:pPr>
            <a:r>
              <a:rPr lang="sk-SK" sz="4400" b="1" dirty="0">
                <a:solidFill>
                  <a:srgbClr val="FFFFCC"/>
                </a:solidFill>
                <a:effectLst>
                  <a:outerShdw blurRad="38100" dist="38100" dir="2700000" algn="tl">
                    <a:srgbClr val="C0C0C0"/>
                  </a:outerShdw>
                </a:effectLst>
                <a:latin typeface="+mj-lt"/>
                <a:ea typeface="+mj-ea"/>
                <a:cs typeface="+mj-cs"/>
              </a:rPr>
              <a:t>Školenie rozhodcov SZJ </a:t>
            </a:r>
            <a:br>
              <a:rPr lang="sk-SK" sz="4400" b="1" dirty="0">
                <a:solidFill>
                  <a:srgbClr val="FFFFCC"/>
                </a:solidFill>
                <a:effectLst>
                  <a:outerShdw blurRad="38100" dist="38100" dir="2700000" algn="tl">
                    <a:srgbClr val="C0C0C0"/>
                  </a:outerShdw>
                </a:effectLst>
                <a:latin typeface="+mj-lt"/>
                <a:ea typeface="+mj-ea"/>
                <a:cs typeface="+mj-cs"/>
              </a:rPr>
            </a:br>
            <a:r>
              <a:rPr lang="sk-SK" sz="4400" b="1" dirty="0">
                <a:solidFill>
                  <a:srgbClr val="FFFFCC"/>
                </a:solidFill>
                <a:effectLst>
                  <a:outerShdw blurRad="38100" dist="38100" dir="2700000" algn="tl">
                    <a:srgbClr val="C0C0C0"/>
                  </a:outerShdw>
                </a:effectLst>
                <a:latin typeface="+mj-lt"/>
                <a:ea typeface="+mj-ea"/>
                <a:cs typeface="+mj-cs"/>
              </a:rPr>
              <a:t>2. deň</a:t>
            </a:r>
            <a:endParaRPr lang="en-US" sz="4400" dirty="0">
              <a:solidFill>
                <a:srgbClr val="FFFFCC"/>
              </a:solidFill>
              <a:latin typeface="+mj-lt"/>
              <a:ea typeface="+mj-ea"/>
              <a:cs typeface="+mj-cs"/>
            </a:endParaRPr>
          </a:p>
        </p:txBody>
      </p:sp>
      <p:pic>
        <p:nvPicPr>
          <p:cNvPr id="9" name="Picture 8" descr="ISAF-color-logo.jpg">
            <a:extLst>
              <a:ext uri="{FF2B5EF4-FFF2-40B4-BE49-F238E27FC236}">
                <a16:creationId xmlns:a16="http://schemas.microsoft.com/office/drawing/2014/main" id="{4D2D179B-D5D1-4E8F-B6DF-C66BBB8077C2}"/>
              </a:ext>
            </a:extLst>
          </p:cNvPr>
          <p:cNvPicPr>
            <a:picLocks noChangeAspect="1"/>
          </p:cNvPicPr>
          <p:nvPr/>
        </p:nvPicPr>
        <p:blipFill>
          <a:blip r:embed="rId4"/>
          <a:stretch>
            <a:fillRect/>
          </a:stretch>
        </p:blipFill>
        <p:spPr>
          <a:xfrm>
            <a:off x="7739063" y="500064"/>
            <a:ext cx="1066800" cy="1931987"/>
          </a:xfrm>
          <a:prstGeom prst="rect">
            <a:avLst/>
          </a:prstGeom>
          <a:effectLst>
            <a:outerShdw blurRad="50800" dist="38100" dir="2700000" algn="tl" rotWithShape="0">
              <a:prstClr val="black">
                <a:alpha val="69000"/>
              </a:prstClr>
            </a:outerShdw>
          </a:effectLst>
        </p:spPr>
      </p:pic>
      <p:sp>
        <p:nvSpPr>
          <p:cNvPr id="10" name="Title 1">
            <a:extLst>
              <a:ext uri="{FF2B5EF4-FFF2-40B4-BE49-F238E27FC236}">
                <a16:creationId xmlns:a16="http://schemas.microsoft.com/office/drawing/2014/main" id="{6A659CE8-B64F-44A5-8930-42CF451ECA32}"/>
              </a:ext>
            </a:extLst>
          </p:cNvPr>
          <p:cNvSpPr txBox="1">
            <a:spLocks/>
          </p:cNvSpPr>
          <p:nvPr/>
        </p:nvSpPr>
        <p:spPr>
          <a:xfrm>
            <a:off x="1806575" y="5092700"/>
            <a:ext cx="5149850" cy="1322388"/>
          </a:xfrm>
          <a:prstGeom prst="rect">
            <a:avLst/>
          </a:prstGeom>
          <a:noFill/>
          <a:effectLst>
            <a:outerShdw blurRad="50800" dist="38100" dir="8100000" algn="tr" rotWithShape="0">
              <a:prstClr val="black"/>
            </a:outerShdw>
          </a:effectLst>
        </p:spPr>
        <p:txBody>
          <a:bodyPr anchor="ctr">
            <a:spAutoFit/>
          </a:bodyPr>
          <a:lstStyle/>
          <a:p>
            <a:pPr>
              <a:spcBef>
                <a:spcPct val="50000"/>
              </a:spcBef>
              <a:defRPr/>
            </a:pPr>
            <a:r>
              <a:rPr lang="sk-SK" sz="4000" b="1" dirty="0">
                <a:solidFill>
                  <a:srgbClr val="FFFFCC"/>
                </a:solidFill>
                <a:effectLst>
                  <a:outerShdw blurRad="38100" dist="38100" dir="2700000" algn="tl">
                    <a:srgbClr val="C0C0C0"/>
                  </a:outerShdw>
                </a:effectLst>
                <a:latin typeface="+mj-lt"/>
                <a:ea typeface="+mj-ea"/>
                <a:cs typeface="+mj-cs"/>
              </a:rPr>
              <a:t>Liptovský Mikuláš</a:t>
            </a:r>
            <a:br>
              <a:rPr lang="en-US" sz="4000" b="1" dirty="0">
                <a:solidFill>
                  <a:srgbClr val="FFFFCC"/>
                </a:solidFill>
                <a:effectLst>
                  <a:outerShdw blurRad="38100" dist="38100" dir="2700000" algn="tl">
                    <a:srgbClr val="C0C0C0"/>
                  </a:outerShdw>
                </a:effectLst>
                <a:latin typeface="+mj-lt"/>
                <a:ea typeface="+mj-ea"/>
                <a:cs typeface="+mj-cs"/>
              </a:rPr>
            </a:br>
            <a:r>
              <a:rPr lang="sk-SK" sz="4000" b="1" dirty="0">
                <a:solidFill>
                  <a:srgbClr val="FFFFCC"/>
                </a:solidFill>
                <a:effectLst>
                  <a:outerShdw blurRad="38100" dist="38100" dir="2700000" algn="tl">
                    <a:srgbClr val="C0C0C0"/>
                  </a:outerShdw>
                </a:effectLst>
                <a:latin typeface="+mj-lt"/>
                <a:ea typeface="+mj-ea"/>
                <a:cs typeface="+mj-cs"/>
              </a:rPr>
              <a:t>Marec 2019</a:t>
            </a:r>
            <a:endParaRPr lang="en-US" sz="4000" b="1" dirty="0">
              <a:solidFill>
                <a:srgbClr val="FFFFCC"/>
              </a:solidFill>
              <a:effectLst>
                <a:outerShdw blurRad="38100" dist="38100" dir="2700000" algn="tl">
                  <a:srgbClr val="C0C0C0"/>
                </a:outerShdw>
              </a:effectLst>
              <a:latin typeface="+mj-lt"/>
              <a:ea typeface="+mj-ea"/>
              <a:cs typeface="+mj-cs"/>
            </a:endParaRPr>
          </a:p>
        </p:txBody>
      </p:sp>
      <p:sp>
        <p:nvSpPr>
          <p:cNvPr id="3079" name="AutoShape 11" descr="ISAF World Sailing">
            <a:extLst>
              <a:ext uri="{FF2B5EF4-FFF2-40B4-BE49-F238E27FC236}">
                <a16:creationId xmlns:a16="http://schemas.microsoft.com/office/drawing/2014/main" id="{84230FFA-EC84-4692-BC26-FC9E457B1AFF}"/>
              </a:ext>
            </a:extLst>
          </p:cNvPr>
          <p:cNvSpPr>
            <a:spLocks noChangeAspect="1" noChangeArrowheads="1"/>
          </p:cNvSpPr>
          <p:nvPr/>
        </p:nvSpPr>
        <p:spPr bwMode="auto">
          <a:xfrm>
            <a:off x="-1285875" y="-541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GB" altLang="en-US" sz="2400">
              <a:latin typeface="Arial" panose="020B0604020202020204" pitchFamily="34" charset="0"/>
            </a:endParaRPr>
          </a:p>
        </p:txBody>
      </p:sp>
      <p:pic>
        <p:nvPicPr>
          <p:cNvPr id="4" name="Picture 3">
            <a:extLst>
              <a:ext uri="{FF2B5EF4-FFF2-40B4-BE49-F238E27FC236}">
                <a16:creationId xmlns:a16="http://schemas.microsoft.com/office/drawing/2014/main" id="{83DDF09C-D84A-4460-A925-46B496DC6AD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54875" y="131764"/>
            <a:ext cx="2260600" cy="266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8" descr="P1280025.JPG">
            <a:extLst>
              <a:ext uri="{FF2B5EF4-FFF2-40B4-BE49-F238E27FC236}">
                <a16:creationId xmlns:a16="http://schemas.microsoft.com/office/drawing/2014/main" id="{3182519F-719D-42B5-9B5D-59A81D4FFAB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solidFill>
            <a:schemeClr val="bg1">
              <a:alpha val="78038"/>
            </a:scheme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1" name="Text Box 4">
            <a:extLst>
              <a:ext uri="{FF2B5EF4-FFF2-40B4-BE49-F238E27FC236}">
                <a16:creationId xmlns:a16="http://schemas.microsoft.com/office/drawing/2014/main" id="{A6F61101-761F-406F-BB0F-38804071F1BD}"/>
              </a:ext>
            </a:extLst>
          </p:cNvPr>
          <p:cNvSpPr txBox="1">
            <a:spLocks noChangeArrowheads="1"/>
          </p:cNvSpPr>
          <p:nvPr/>
        </p:nvSpPr>
        <p:spPr bwMode="auto">
          <a:xfrm>
            <a:off x="1631950" y="233582"/>
            <a:ext cx="5214974" cy="584775"/>
          </a:xfrm>
          <a:prstGeom prst="rect">
            <a:avLst/>
          </a:prstGeom>
          <a:solidFill>
            <a:schemeClr val="bg1"/>
          </a:solidFill>
          <a:ln w="12700">
            <a:noFill/>
            <a:miter lim="800000"/>
            <a:headEnd/>
            <a:tailEnd/>
          </a:ln>
          <a:effectLst>
            <a:innerShdw blurRad="63500" dist="50800" dir="8100000">
              <a:prstClr val="black">
                <a:alpha val="50000"/>
              </a:prstClr>
            </a:innerShdw>
          </a:effectLst>
        </p:spPr>
        <p:txBody>
          <a:bodyPr>
            <a:spAutoFit/>
          </a:bodyPr>
          <a:lstStyle/>
          <a:p>
            <a:pPr>
              <a:spcBef>
                <a:spcPct val="50000"/>
              </a:spcBef>
              <a:defRPr/>
            </a:pPr>
            <a:r>
              <a:rPr lang="sk-SK" sz="3200" b="1" dirty="0">
                <a:solidFill>
                  <a:srgbClr val="C00000"/>
                </a:solidFill>
                <a:effectLst>
                  <a:outerShdw blurRad="38100" dist="38100" dir="2700000" algn="tl">
                    <a:srgbClr val="C0C0C0"/>
                  </a:outerShdw>
                </a:effectLst>
              </a:rPr>
              <a:t>1. Deň </a:t>
            </a:r>
            <a:endParaRPr lang="en-US" sz="3200" b="1" dirty="0">
              <a:solidFill>
                <a:srgbClr val="C00000"/>
              </a:solidFill>
              <a:effectLst>
                <a:outerShdw blurRad="38100" dist="38100" dir="2700000" algn="tl">
                  <a:srgbClr val="C0C0C0"/>
                </a:outerShdw>
              </a:effectLst>
            </a:endParaRPr>
          </a:p>
        </p:txBody>
      </p:sp>
      <p:sp>
        <p:nvSpPr>
          <p:cNvPr id="15366" name="TextBox 7">
            <a:extLst>
              <a:ext uri="{FF2B5EF4-FFF2-40B4-BE49-F238E27FC236}">
                <a16:creationId xmlns:a16="http://schemas.microsoft.com/office/drawing/2014/main" id="{82CF718B-66D4-4B77-A045-CB5200FD1ACC}"/>
              </a:ext>
            </a:extLst>
          </p:cNvPr>
          <p:cNvSpPr txBox="1">
            <a:spLocks noChangeArrowheads="1"/>
          </p:cNvSpPr>
          <p:nvPr/>
        </p:nvSpPr>
        <p:spPr bwMode="auto">
          <a:xfrm>
            <a:off x="381000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n-US" altLang="en-US" sz="1800">
              <a:latin typeface="Calibri" panose="020F0502020204030204" pitchFamily="34" charset="0"/>
            </a:endParaRPr>
          </a:p>
        </p:txBody>
      </p:sp>
      <p:sp>
        <p:nvSpPr>
          <p:cNvPr id="16" name="Chevron 15">
            <a:hlinkClick r:id="rId4" action="ppaction://hlinkpres?slideindex=1&amp;slidetitle="/>
            <a:extLst>
              <a:ext uri="{FF2B5EF4-FFF2-40B4-BE49-F238E27FC236}">
                <a16:creationId xmlns:a16="http://schemas.microsoft.com/office/drawing/2014/main" id="{A89CF871-AC67-4221-9BEE-599D6C0F8486}"/>
              </a:ext>
            </a:extLst>
          </p:cNvPr>
          <p:cNvSpPr/>
          <p:nvPr/>
        </p:nvSpPr>
        <p:spPr>
          <a:xfrm>
            <a:off x="4364038" y="1149351"/>
            <a:ext cx="3213100" cy="1368425"/>
          </a:xfrm>
          <a:prstGeom prst="chevron">
            <a:avLst/>
          </a:prstGeom>
          <a:solidFill>
            <a:schemeClr val="accent2">
              <a:alpha val="82000"/>
            </a:schemeClr>
          </a:solidFill>
          <a:ln>
            <a:solidFill>
              <a:schemeClr val="accent2">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sz="2800" b="1" dirty="0"/>
              <a:t>PPJ</a:t>
            </a:r>
          </a:p>
          <a:p>
            <a:pPr algn="ctr">
              <a:defRPr/>
            </a:pPr>
            <a:r>
              <a:rPr lang="sk-SK" sz="2800" b="1" dirty="0"/>
              <a:t>2017-2020</a:t>
            </a:r>
            <a:endParaRPr lang="en-US" b="1" dirty="0"/>
          </a:p>
        </p:txBody>
      </p:sp>
      <p:sp>
        <p:nvSpPr>
          <p:cNvPr id="18" name="Chevron 17">
            <a:hlinkClick r:id="rId5" action="ppaction://hlinkpres?slideindex=1&amp;slidetitle="/>
            <a:extLst>
              <a:ext uri="{FF2B5EF4-FFF2-40B4-BE49-F238E27FC236}">
                <a16:creationId xmlns:a16="http://schemas.microsoft.com/office/drawing/2014/main" id="{DE756527-DEF8-44A2-92E5-AF43EF4A36DA}"/>
              </a:ext>
            </a:extLst>
          </p:cNvPr>
          <p:cNvSpPr/>
          <p:nvPr/>
        </p:nvSpPr>
        <p:spPr>
          <a:xfrm>
            <a:off x="1631950" y="4173538"/>
            <a:ext cx="3562350" cy="857250"/>
          </a:xfrm>
          <a:prstGeom prst="chevron">
            <a:avLst/>
          </a:prstGeom>
          <a:solidFill>
            <a:schemeClr val="accent1">
              <a:alpha val="82000"/>
            </a:schemeClr>
          </a:solidFill>
          <a:ln>
            <a:solidFill>
              <a:schemeClr val="tx2">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b="1" dirty="0"/>
              <a:t>ORGANIZACIA JACHTINGU </a:t>
            </a:r>
            <a:endParaRPr lang="en-US" sz="2000" b="1" dirty="0"/>
          </a:p>
        </p:txBody>
      </p:sp>
      <p:sp>
        <p:nvSpPr>
          <p:cNvPr id="20" name="Chevron 19">
            <a:hlinkClick r:id="rId6" action="ppaction://hlinkpres?slideindex=1&amp;slidetitle="/>
            <a:extLst>
              <a:ext uri="{FF2B5EF4-FFF2-40B4-BE49-F238E27FC236}">
                <a16:creationId xmlns:a16="http://schemas.microsoft.com/office/drawing/2014/main" id="{066B44C4-63F5-43F5-9243-C0C0F618ADED}"/>
              </a:ext>
            </a:extLst>
          </p:cNvPr>
          <p:cNvSpPr/>
          <p:nvPr/>
        </p:nvSpPr>
        <p:spPr>
          <a:xfrm>
            <a:off x="7720224" y="1148641"/>
            <a:ext cx="3019425" cy="1368374"/>
          </a:xfrm>
          <a:prstGeom prst="chevron">
            <a:avLst/>
          </a:prstGeom>
          <a:solidFill>
            <a:srgbClr val="92D050">
              <a:alpha val="82000"/>
            </a:srgbClr>
          </a:solidFill>
          <a:ln>
            <a:solidFill>
              <a:schemeClr val="accent3">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sz="2800" b="1" dirty="0">
                <a:highlight>
                  <a:srgbClr val="FF00FF"/>
                </a:highlight>
              </a:rPr>
              <a:t>CASES</a:t>
            </a:r>
            <a:endParaRPr lang="en-US" sz="1600" b="1" dirty="0">
              <a:highlight>
                <a:srgbClr val="FF00FF"/>
              </a:highlight>
            </a:endParaRPr>
          </a:p>
        </p:txBody>
      </p:sp>
      <p:sp>
        <p:nvSpPr>
          <p:cNvPr id="23" name="Chevron 22">
            <a:hlinkClick r:id="rId7" action="ppaction://hlinkpres?slideindex=1&amp;slidetitle="/>
            <a:extLst>
              <a:ext uri="{FF2B5EF4-FFF2-40B4-BE49-F238E27FC236}">
                <a16:creationId xmlns:a16="http://schemas.microsoft.com/office/drawing/2014/main" id="{A1DE1EB1-6224-40C1-96B4-28F89DEFB5C9}"/>
              </a:ext>
            </a:extLst>
          </p:cNvPr>
          <p:cNvSpPr/>
          <p:nvPr/>
        </p:nvSpPr>
        <p:spPr>
          <a:xfrm>
            <a:off x="4972051" y="4173538"/>
            <a:ext cx="2855913" cy="857250"/>
          </a:xfrm>
          <a:prstGeom prst="chevron">
            <a:avLst/>
          </a:prstGeom>
          <a:solidFill>
            <a:schemeClr val="accent2">
              <a:alpha val="82000"/>
            </a:schemeClr>
          </a:solidFill>
          <a:ln>
            <a:solidFill>
              <a:schemeClr val="accent2">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b="1" dirty="0"/>
              <a:t>ROLE ROZHODCU</a:t>
            </a:r>
            <a:endParaRPr lang="en-US" b="1" dirty="0"/>
          </a:p>
        </p:txBody>
      </p:sp>
      <p:sp>
        <p:nvSpPr>
          <p:cNvPr id="24" name="Chevron 23">
            <a:hlinkClick r:id="rId8" action="ppaction://hlinkpres?slideindex=1&amp;slidetitle="/>
            <a:extLst>
              <a:ext uri="{FF2B5EF4-FFF2-40B4-BE49-F238E27FC236}">
                <a16:creationId xmlns:a16="http://schemas.microsoft.com/office/drawing/2014/main" id="{46D4D0A6-D75C-4674-885F-52C6B96ED849}"/>
              </a:ext>
            </a:extLst>
          </p:cNvPr>
          <p:cNvSpPr/>
          <p:nvPr/>
        </p:nvSpPr>
        <p:spPr>
          <a:xfrm>
            <a:off x="7828173" y="4173538"/>
            <a:ext cx="2803525" cy="857250"/>
          </a:xfrm>
          <a:prstGeom prst="chevron">
            <a:avLst/>
          </a:prstGeom>
          <a:solidFill>
            <a:srgbClr val="92D050">
              <a:alpha val="82000"/>
            </a:srgbClr>
          </a:solidFill>
          <a:ln>
            <a:solidFill>
              <a:schemeClr val="accent3">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b="1" dirty="0">
                <a:highlight>
                  <a:srgbClr val="FF00FF"/>
                </a:highlight>
              </a:rPr>
              <a:t>PRÁCA PK</a:t>
            </a:r>
            <a:endParaRPr lang="en-US" b="1" dirty="0">
              <a:highlight>
                <a:srgbClr val="FF00FF"/>
              </a:highlight>
            </a:endParaRPr>
          </a:p>
        </p:txBody>
      </p:sp>
      <p:sp>
        <p:nvSpPr>
          <p:cNvPr id="26" name="Text Box 4">
            <a:extLst>
              <a:ext uri="{FF2B5EF4-FFF2-40B4-BE49-F238E27FC236}">
                <a16:creationId xmlns:a16="http://schemas.microsoft.com/office/drawing/2014/main" id="{C29BD681-ACE1-41EF-9388-E3E5A6192A3D}"/>
              </a:ext>
            </a:extLst>
          </p:cNvPr>
          <p:cNvSpPr txBox="1">
            <a:spLocks noChangeArrowheads="1"/>
          </p:cNvSpPr>
          <p:nvPr/>
        </p:nvSpPr>
        <p:spPr bwMode="auto">
          <a:xfrm>
            <a:off x="1725172" y="3262440"/>
            <a:ext cx="5429288" cy="584775"/>
          </a:xfrm>
          <a:prstGeom prst="rect">
            <a:avLst/>
          </a:prstGeom>
          <a:solidFill>
            <a:schemeClr val="bg1"/>
          </a:solidFill>
          <a:ln w="12700">
            <a:noFill/>
            <a:miter lim="800000"/>
            <a:headEnd/>
            <a:tailEnd/>
          </a:ln>
          <a:effectLst>
            <a:innerShdw blurRad="63500" dist="50800" dir="8100000">
              <a:prstClr val="black">
                <a:alpha val="50000"/>
              </a:prstClr>
            </a:innerShdw>
          </a:effectLst>
        </p:spPr>
        <p:txBody>
          <a:bodyPr>
            <a:spAutoFit/>
          </a:bodyPr>
          <a:lstStyle>
            <a:defPPr>
              <a:defRPr lang="sk-SK"/>
            </a:defPPr>
            <a:lvl1pPr eaLnBrk="1" fontAlgn="auto" hangingPunct="1">
              <a:spcBef>
                <a:spcPct val="50000"/>
              </a:spcBef>
              <a:spcAft>
                <a:spcPts val="0"/>
              </a:spcAft>
              <a:defRPr sz="3200" b="1">
                <a:solidFill>
                  <a:srgbClr val="C00000"/>
                </a:solidFill>
                <a:effectLst>
                  <a:outerShdw blurRad="38100" dist="38100" dir="2700000" algn="tl">
                    <a:srgbClr val="C0C0C0"/>
                  </a:outerShdw>
                </a:effectLst>
                <a:latin typeface="+mn-lt"/>
              </a:defRPr>
            </a:lvl1pPr>
          </a:lstStyle>
          <a:p>
            <a:pPr>
              <a:defRPr/>
            </a:pPr>
            <a:r>
              <a:rPr lang="sk-SK" dirty="0"/>
              <a:t>2</a:t>
            </a:r>
            <a:r>
              <a:rPr lang="sk-SK"/>
              <a:t>.Deň</a:t>
            </a:r>
            <a:endParaRPr lang="en-US" dirty="0"/>
          </a:p>
        </p:txBody>
      </p:sp>
      <p:sp>
        <p:nvSpPr>
          <p:cNvPr id="14" name="Chevron 13">
            <a:hlinkClick r:id="rId9" action="ppaction://hlinkpres?slideindex=1&amp;slidetitle="/>
            <a:extLst>
              <a:ext uri="{FF2B5EF4-FFF2-40B4-BE49-F238E27FC236}">
                <a16:creationId xmlns:a16="http://schemas.microsoft.com/office/drawing/2014/main" id="{FE1D2AD1-6E1F-474A-8E4D-9D6AF38665E1}"/>
              </a:ext>
            </a:extLst>
          </p:cNvPr>
          <p:cNvSpPr/>
          <p:nvPr/>
        </p:nvSpPr>
        <p:spPr>
          <a:xfrm>
            <a:off x="7898665" y="5443572"/>
            <a:ext cx="2201962" cy="857250"/>
          </a:xfrm>
          <a:prstGeom prst="chevron">
            <a:avLst/>
          </a:prstGeom>
          <a:solidFill>
            <a:srgbClr val="FFC000">
              <a:alpha val="82000"/>
            </a:srgbClr>
          </a:solidFill>
          <a:ln>
            <a:solidFill>
              <a:schemeClr val="accent2">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b="1" dirty="0">
                <a:highlight>
                  <a:srgbClr val="FF00FF"/>
                </a:highlight>
              </a:rPr>
              <a:t>TEST</a:t>
            </a:r>
            <a:endParaRPr lang="en-US" b="1" dirty="0">
              <a:highlight>
                <a:srgbClr val="FF00FF"/>
              </a:highlight>
            </a:endParaRPr>
          </a:p>
        </p:txBody>
      </p:sp>
      <p:sp>
        <p:nvSpPr>
          <p:cNvPr id="21" name="Chevron 20">
            <a:hlinkClick r:id="rId4" action="ppaction://hlinkpres?slideindex=1&amp;slidetitle="/>
            <a:extLst>
              <a:ext uri="{FF2B5EF4-FFF2-40B4-BE49-F238E27FC236}">
                <a16:creationId xmlns:a16="http://schemas.microsoft.com/office/drawing/2014/main" id="{351D23EE-B809-422F-B73F-63DCD174553B}"/>
              </a:ext>
            </a:extLst>
          </p:cNvPr>
          <p:cNvSpPr/>
          <p:nvPr/>
        </p:nvSpPr>
        <p:spPr>
          <a:xfrm>
            <a:off x="1754188" y="5443538"/>
            <a:ext cx="2940050" cy="857250"/>
          </a:xfrm>
          <a:prstGeom prst="chevron">
            <a:avLst/>
          </a:prstGeom>
          <a:solidFill>
            <a:srgbClr val="FFC000">
              <a:alpha val="82000"/>
            </a:srgbClr>
          </a:solidFill>
          <a:ln>
            <a:solidFill>
              <a:schemeClr val="accent2">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b="1" dirty="0"/>
              <a:t>SUP, ROZPIS </a:t>
            </a:r>
            <a:br>
              <a:rPr lang="sk-SK" b="1" dirty="0"/>
            </a:br>
            <a:r>
              <a:rPr lang="sk-SK" b="1" dirty="0"/>
              <a:t>VPS, DPS</a:t>
            </a:r>
            <a:endParaRPr lang="en-US" b="1" dirty="0"/>
          </a:p>
        </p:txBody>
      </p:sp>
      <p:sp>
        <p:nvSpPr>
          <p:cNvPr id="25" name="Chevron 24">
            <a:hlinkClick r:id="rId10" action="ppaction://hlinkpres?slideindex=1&amp;slidetitle="/>
            <a:extLst>
              <a:ext uri="{FF2B5EF4-FFF2-40B4-BE49-F238E27FC236}">
                <a16:creationId xmlns:a16="http://schemas.microsoft.com/office/drawing/2014/main" id="{E8C0D960-A45F-405A-8D15-F58EEE94455B}"/>
              </a:ext>
            </a:extLst>
          </p:cNvPr>
          <p:cNvSpPr/>
          <p:nvPr/>
        </p:nvSpPr>
        <p:spPr>
          <a:xfrm>
            <a:off x="1703388" y="1052514"/>
            <a:ext cx="2736850" cy="1368425"/>
          </a:xfrm>
          <a:prstGeom prst="chevron">
            <a:avLst/>
          </a:prstGeom>
          <a:solidFill>
            <a:schemeClr val="accent1">
              <a:alpha val="82000"/>
            </a:schemeClr>
          </a:solidFill>
          <a:ln>
            <a:solidFill>
              <a:schemeClr val="tx2">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sz="2800" b="1" dirty="0"/>
              <a:t>INTRO</a:t>
            </a:r>
            <a:endParaRPr lang="en-US" b="1" dirty="0"/>
          </a:p>
        </p:txBody>
      </p:sp>
      <p:sp>
        <p:nvSpPr>
          <p:cNvPr id="27" name="Chevron 26">
            <a:hlinkClick r:id="rId10" action="ppaction://hlinkpres?slideindex=1&amp;slidetitle="/>
            <a:extLst>
              <a:ext uri="{FF2B5EF4-FFF2-40B4-BE49-F238E27FC236}">
                <a16:creationId xmlns:a16="http://schemas.microsoft.com/office/drawing/2014/main" id="{2F35753C-31EB-4903-8ED6-DC80176BF10C}"/>
              </a:ext>
            </a:extLst>
          </p:cNvPr>
          <p:cNvSpPr/>
          <p:nvPr/>
        </p:nvSpPr>
        <p:spPr>
          <a:xfrm>
            <a:off x="5194301" y="5435600"/>
            <a:ext cx="2106613" cy="857250"/>
          </a:xfrm>
          <a:prstGeom prst="chevron">
            <a:avLst/>
          </a:prstGeom>
          <a:solidFill>
            <a:schemeClr val="accent1">
              <a:alpha val="82000"/>
            </a:schemeClr>
          </a:solidFill>
          <a:ln>
            <a:solidFill>
              <a:schemeClr val="tx2">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k-SK" b="1" dirty="0"/>
              <a:t>REGIS</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ppt_x"/>
                                          </p:val>
                                        </p:tav>
                                        <p:tav tm="100000">
                                          <p:val>
                                            <p:strVal val="#ppt_x"/>
                                          </p:val>
                                        </p:tav>
                                      </p:tavLst>
                                    </p:anim>
                                    <p:anim calcmode="lin" valueType="num">
                                      <p:cBhvr additive="base">
                                        <p:cTn id="29" dur="500" fill="hold"/>
                                        <p:tgtEl>
                                          <p:spTgt spid="27"/>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1000"/>
                            </p:stCondLst>
                            <p:childTnLst>
                              <p:par>
                                <p:cTn id="31" presetID="2" presetClass="entr" presetSubtype="4"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21" grpId="0" animBg="1"/>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uľka 1">
            <a:extLst>
              <a:ext uri="{FF2B5EF4-FFF2-40B4-BE49-F238E27FC236}">
                <a16:creationId xmlns:a16="http://schemas.microsoft.com/office/drawing/2014/main" id="{02314DDC-41D7-45A8-957C-FCBF11A24811}"/>
              </a:ext>
            </a:extLst>
          </p:cNvPr>
          <p:cNvGraphicFramePr>
            <a:graphicFrameLocks noGrp="1"/>
          </p:cNvGraphicFramePr>
          <p:nvPr/>
        </p:nvGraphicFramePr>
        <p:xfrm>
          <a:off x="2135188" y="476251"/>
          <a:ext cx="7777162" cy="5724522"/>
        </p:xfrm>
        <a:graphic>
          <a:graphicData uri="http://schemas.openxmlformats.org/drawingml/2006/table">
            <a:tbl>
              <a:tblPr>
                <a:tableStyleId>{5C22544A-7EE6-4342-B048-85BDC9FD1C3A}</a:tableStyleId>
              </a:tblPr>
              <a:tblGrid>
                <a:gridCol w="6451220">
                  <a:extLst>
                    <a:ext uri="{9D8B030D-6E8A-4147-A177-3AD203B41FA5}">
                      <a16:colId xmlns:a16="http://schemas.microsoft.com/office/drawing/2014/main" val="966605784"/>
                    </a:ext>
                  </a:extLst>
                </a:gridCol>
                <a:gridCol w="662971">
                  <a:extLst>
                    <a:ext uri="{9D8B030D-6E8A-4147-A177-3AD203B41FA5}">
                      <a16:colId xmlns:a16="http://schemas.microsoft.com/office/drawing/2014/main" val="2276882430"/>
                    </a:ext>
                  </a:extLst>
                </a:gridCol>
                <a:gridCol w="662971">
                  <a:extLst>
                    <a:ext uri="{9D8B030D-6E8A-4147-A177-3AD203B41FA5}">
                      <a16:colId xmlns:a16="http://schemas.microsoft.com/office/drawing/2014/main" val="899408183"/>
                    </a:ext>
                  </a:extLst>
                </a:gridCol>
              </a:tblGrid>
              <a:tr h="436004">
                <a:tc>
                  <a:txBody>
                    <a:bodyPr/>
                    <a:lstStyle/>
                    <a:p>
                      <a:pPr marL="0" algn="l" defTabSz="914400" rtl="0" eaLnBrk="1" fontAlgn="b" latinLnBrk="0" hangingPunct="1"/>
                      <a:r>
                        <a:rPr lang="sk-SK" sz="2400" b="1" u="none" strike="noStrike" kern="1200" dirty="0">
                          <a:solidFill>
                            <a:schemeClr val="dk1"/>
                          </a:solidFill>
                          <a:effectLst/>
                          <a:latin typeface="Arial" panose="020B0604020202020204" pitchFamily="34" charset="0"/>
                          <a:ea typeface="+mn-ea"/>
                          <a:cs typeface="Arial" panose="020B0604020202020204" pitchFamily="34" charset="0"/>
                        </a:rPr>
                        <a:t>PROGRAM  2. deň - PRÁCA ROZHODCU</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 latinLnBrk="0" hangingPunct="1"/>
                      <a:r>
                        <a:rPr lang="sk-SK" sz="2400" b="1" u="none" strike="noStrike" kern="1200" dirty="0">
                          <a:solidFill>
                            <a:schemeClr val="dk1"/>
                          </a:solidFill>
                          <a:effectLst/>
                          <a:latin typeface="Arial" panose="020B0604020202020204" pitchFamily="34" charset="0"/>
                          <a:ea typeface="+mn-ea"/>
                          <a:cs typeface="Arial" panose="020B0604020202020204" pitchFamily="34" charset="0"/>
                        </a:rPr>
                        <a:t>od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 latinLnBrk="0" hangingPunct="1"/>
                      <a:r>
                        <a:rPr lang="sk-SK" sz="2400" b="1" u="none" strike="noStrike" kern="1200" dirty="0">
                          <a:solidFill>
                            <a:schemeClr val="dk1"/>
                          </a:solidFill>
                          <a:effectLst/>
                          <a:latin typeface="Arial" panose="020B0604020202020204" pitchFamily="34" charset="0"/>
                          <a:ea typeface="+mn-ea"/>
                          <a:cs typeface="Arial" panose="020B0604020202020204" pitchFamily="34" charset="0"/>
                        </a:rPr>
                        <a:t>do</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65623862"/>
                  </a:ext>
                </a:extLst>
              </a:tr>
              <a:tr h="436004">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RAŇAJKY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8:00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8:30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44196266"/>
                  </a:ext>
                </a:extLst>
              </a:tr>
              <a:tr h="436004">
                <a:tc>
                  <a:txBody>
                    <a:bodyPr/>
                    <a:lstStyle/>
                    <a:p>
                      <a:pPr marL="0" algn="l" defTabSz="914400" rtl="0" eaLnBrk="1" fontAlgn="b" latinLnBrk="0" hangingPunct="1"/>
                      <a:r>
                        <a:rPr lang="en-US" sz="2000" u="none" strike="noStrike" kern="1200" dirty="0">
                          <a:solidFill>
                            <a:schemeClr val="dk1"/>
                          </a:solidFill>
                          <a:effectLst/>
                          <a:latin typeface="Arial" panose="020B0604020202020204" pitchFamily="34" charset="0"/>
                          <a:ea typeface="+mn-ea"/>
                          <a:cs typeface="Arial" panose="020B0604020202020204" pitchFamily="34" charset="0"/>
                        </a:rPr>
                        <a:t>Review </a:t>
                      </a:r>
                      <a:r>
                        <a:rPr lang="sk-SK" sz="2000" u="none" strike="noStrike" kern="1200" dirty="0">
                          <a:solidFill>
                            <a:schemeClr val="dk1"/>
                          </a:solidFill>
                          <a:effectLst/>
                          <a:latin typeface="Arial" panose="020B0604020202020204" pitchFamily="34" charset="0"/>
                          <a:ea typeface="+mn-ea"/>
                          <a:cs typeface="Arial" panose="020B0604020202020204" pitchFamily="34" charset="0"/>
                        </a:rPr>
                        <a:t> +</a:t>
                      </a:r>
                      <a:r>
                        <a:rPr lang="en-US" sz="2000" u="none" strike="noStrike" kern="1200" dirty="0">
                          <a:solidFill>
                            <a:schemeClr val="dk1"/>
                          </a:solidFill>
                          <a:effectLst/>
                          <a:latin typeface="Arial" panose="020B0604020202020204" pitchFamily="34" charset="0"/>
                          <a:ea typeface="+mn-ea"/>
                          <a:cs typeface="Arial" panose="020B0604020202020204" pitchFamily="34" charset="0"/>
                        </a:rPr>
                        <a:t> program + test</a:t>
                      </a:r>
                      <a:r>
                        <a:rPr lang="sk-SK" sz="2000" u="none" strike="noStrike" kern="1200" dirty="0">
                          <a:solidFill>
                            <a:schemeClr val="dk1"/>
                          </a:solidFill>
                          <a:effectLst/>
                          <a:latin typeface="Arial" panose="020B0604020202020204" pitchFamily="34" charset="0"/>
                          <a:ea typeface="+mn-ea"/>
                          <a:cs typeface="Arial" panose="020B0604020202020204" pitchFamily="34" charset="0"/>
                        </a:rPr>
                        <a:t>í</a:t>
                      </a:r>
                      <a:r>
                        <a:rPr lang="en-US" sz="2000" u="none" strike="noStrike" kern="1200" dirty="0">
                          <a:solidFill>
                            <a:schemeClr val="dk1"/>
                          </a:solidFill>
                          <a:effectLst/>
                          <a:latin typeface="Arial" panose="020B0604020202020204" pitchFamily="34" charset="0"/>
                          <a:ea typeface="+mn-ea"/>
                          <a:cs typeface="Arial" panose="020B0604020202020204" pitchFamily="34" charset="0"/>
                        </a:rPr>
                        <a:t>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8:30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a:solidFill>
                            <a:schemeClr val="dk1"/>
                          </a:solidFill>
                          <a:effectLst/>
                          <a:latin typeface="Arial" panose="020B0604020202020204" pitchFamily="34" charset="0"/>
                          <a:ea typeface="+mn-ea"/>
                          <a:cs typeface="Arial" panose="020B0604020202020204" pitchFamily="34" charset="0"/>
                        </a:rPr>
                        <a:t>9:15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8141334"/>
                  </a:ext>
                </a:extLst>
              </a:tr>
              <a:tr h="492474">
                <a:tc>
                  <a:txBody>
                    <a:bodyPr/>
                    <a:lstStyle/>
                    <a:p>
                      <a:pPr marL="0" algn="l" defTabSz="914400" rtl="0" eaLnBrk="1" fontAlgn="b" latinLnBrk="0" hangingPunct="1"/>
                      <a:r>
                        <a:rPr lang="pl-PL" sz="2000" u="none" strike="noStrike" kern="1200" dirty="0">
                          <a:solidFill>
                            <a:schemeClr val="dk1"/>
                          </a:solidFill>
                          <a:effectLst/>
                          <a:latin typeface="Arial" panose="020B0604020202020204" pitchFamily="34" charset="0"/>
                          <a:ea typeface="+mn-ea"/>
                          <a:cs typeface="Arial" panose="020B0604020202020204" pitchFamily="34" charset="0"/>
                        </a:rPr>
                        <a:t>ORGANIZÁCIA JACHTINGU, KODEX ROZHODCU,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9:15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10:00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00787161"/>
                  </a:ext>
                </a:extLst>
              </a:tr>
              <a:tr h="436004">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PRESTÁVKA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10:00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10:15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3429520"/>
                  </a:ext>
                </a:extLst>
              </a:tr>
              <a:tr h="436004">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Práca Pretekovej Komisie (PK)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10:15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11:00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5320109"/>
                  </a:ext>
                </a:extLst>
              </a:tr>
              <a:tr h="436004">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SUP, Rozpis, VPS, DPS , REGIS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11:00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11:45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3449440"/>
                  </a:ext>
                </a:extLst>
              </a:tr>
              <a:tr h="436004">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PRESTÁVKA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11:45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12:00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788061568"/>
                  </a:ext>
                </a:extLst>
              </a:tr>
              <a:tr h="436004">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TEST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12:00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12:45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9220299"/>
                  </a:ext>
                </a:extLst>
              </a:tr>
              <a:tr h="436004">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TEST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12:45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13:30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22953137"/>
                  </a:ext>
                </a:extLst>
              </a:tr>
              <a:tr h="436004">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OBED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13:30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algn="l" defTabSz="914400" rtl="0" eaLnBrk="1" fontAlgn="b" latinLnBrk="0" hangingPunct="1"/>
                      <a:r>
                        <a:rPr lang="sk-SK" sz="1600" u="none" strike="noStrike" kern="1200" dirty="0">
                          <a:solidFill>
                            <a:schemeClr val="dk1"/>
                          </a:solidFill>
                          <a:effectLst/>
                          <a:latin typeface="Arial" panose="020B0604020202020204" pitchFamily="34" charset="0"/>
                          <a:ea typeface="+mn-ea"/>
                          <a:cs typeface="Arial" panose="020B0604020202020204" pitchFamily="34" charset="0"/>
                        </a:rPr>
                        <a:t>14:30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795107693"/>
                  </a:ext>
                </a:extLst>
              </a:tr>
              <a:tr h="436004">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REZERVA - čo sme nestihli</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14:30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15:15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7640790"/>
                  </a:ext>
                </a:extLst>
              </a:tr>
              <a:tr h="436004">
                <a:tc>
                  <a:txBody>
                    <a:bodyPr/>
                    <a:lstStyle/>
                    <a:p>
                      <a:pPr marL="0" algn="l" defTabSz="914400" rtl="0" eaLnBrk="1" fontAlgn="b" latinLnBrk="0" hangingPunct="1"/>
                      <a:r>
                        <a:rPr lang="sk-SK" sz="2000" u="none" strike="noStrike" kern="1200">
                          <a:solidFill>
                            <a:schemeClr val="dk1"/>
                          </a:solidFill>
                          <a:effectLst/>
                          <a:latin typeface="Arial" panose="020B0604020202020204" pitchFamily="34" charset="0"/>
                          <a:ea typeface="+mn-ea"/>
                          <a:cs typeface="Arial" panose="020B0604020202020204" pitchFamily="34" charset="0"/>
                        </a:rPr>
                        <a:t>ZHODNOTENIE, zaver</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15:15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b" latinLnBrk="0" hangingPunct="1"/>
                      <a:r>
                        <a:rPr lang="sk-SK" sz="2000" u="none" strike="noStrike" kern="1200" dirty="0">
                          <a:solidFill>
                            <a:schemeClr val="dk1"/>
                          </a:solidFill>
                          <a:effectLst/>
                          <a:latin typeface="Arial" panose="020B0604020202020204" pitchFamily="34" charset="0"/>
                          <a:ea typeface="+mn-ea"/>
                          <a:cs typeface="Arial" panose="020B0604020202020204" pitchFamily="34" charset="0"/>
                        </a:rPr>
                        <a:t>16:00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6891443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Zástupný symbol dátumu 2">
            <a:extLst>
              <a:ext uri="{FF2B5EF4-FFF2-40B4-BE49-F238E27FC236}">
                <a16:creationId xmlns:a16="http://schemas.microsoft.com/office/drawing/2014/main" id="{59B99910-79F9-4061-972F-FC1A17DBAE55}"/>
              </a:ext>
            </a:extLst>
          </p:cNvPr>
          <p:cNvSpPr>
            <a:spLocks noGrp="1"/>
          </p:cNvSpPr>
          <p:nvPr>
            <p:ph type="dt" sz="quarter" idx="10"/>
          </p:nvPr>
        </p:nvSpPr>
        <p:spPr/>
        <p:txBody>
          <a:bodyPr/>
          <a:lstStyle/>
          <a:p>
            <a:pPr>
              <a:defRPr/>
            </a:pPr>
            <a:r>
              <a:rPr lang="en-GB"/>
              <a:t>February 2006</a:t>
            </a:r>
          </a:p>
        </p:txBody>
      </p:sp>
      <p:sp>
        <p:nvSpPr>
          <p:cNvPr id="36" name="Zástupný symbol päty 3">
            <a:extLst>
              <a:ext uri="{FF2B5EF4-FFF2-40B4-BE49-F238E27FC236}">
                <a16:creationId xmlns:a16="http://schemas.microsoft.com/office/drawing/2014/main" id="{D2ED8E69-A118-4D68-9DFE-DD3B287B701F}"/>
              </a:ext>
            </a:extLst>
          </p:cNvPr>
          <p:cNvSpPr>
            <a:spLocks noGrp="1"/>
          </p:cNvSpPr>
          <p:nvPr>
            <p:ph type="ftr" sz="quarter" idx="11"/>
          </p:nvPr>
        </p:nvSpPr>
        <p:spPr/>
        <p:txBody>
          <a:bodyPr/>
          <a:lstStyle/>
          <a:p>
            <a:pPr>
              <a:defRPr/>
            </a:pPr>
            <a:r>
              <a:rPr lang="en-GB"/>
              <a:t>ISAF</a:t>
            </a:r>
          </a:p>
        </p:txBody>
      </p:sp>
      <p:sp>
        <p:nvSpPr>
          <p:cNvPr id="37" name="Zástupný symbol čísla snímky 4">
            <a:extLst>
              <a:ext uri="{FF2B5EF4-FFF2-40B4-BE49-F238E27FC236}">
                <a16:creationId xmlns:a16="http://schemas.microsoft.com/office/drawing/2014/main" id="{DFC14DCB-8373-4313-AABE-7B7DBFB1936F}"/>
              </a:ext>
            </a:extLst>
          </p:cNvPr>
          <p:cNvSpPr>
            <a:spLocks noGrp="1"/>
          </p:cNvSpPr>
          <p:nvPr>
            <p:ph type="sldNum" sz="quarter" idx="12"/>
          </p:nvPr>
        </p:nvSpPr>
        <p:spPr/>
        <p:txBody>
          <a:bodyPr/>
          <a:lstStyle>
            <a:lvl1pPr eaLnBrk="0" hangingPunct="0">
              <a:defRPr sz="2207">
                <a:solidFill>
                  <a:schemeClr val="tx1"/>
                </a:solidFill>
                <a:latin typeface="Times New Roman" panose="02020603050405020304" pitchFamily="18" charset="0"/>
              </a:defRPr>
            </a:lvl1pPr>
            <a:lvl2pPr marL="683143" indent="-262747" eaLnBrk="0" hangingPunct="0">
              <a:defRPr sz="2207">
                <a:solidFill>
                  <a:schemeClr val="tx1"/>
                </a:solidFill>
                <a:latin typeface="Times New Roman" panose="02020603050405020304" pitchFamily="18" charset="0"/>
              </a:defRPr>
            </a:lvl2pPr>
            <a:lvl3pPr marL="1050989" indent="-210198" eaLnBrk="0" hangingPunct="0">
              <a:defRPr sz="2207">
                <a:solidFill>
                  <a:schemeClr val="tx1"/>
                </a:solidFill>
                <a:latin typeface="Times New Roman" panose="02020603050405020304" pitchFamily="18" charset="0"/>
              </a:defRPr>
            </a:lvl3pPr>
            <a:lvl4pPr marL="1471384" indent="-210198" eaLnBrk="0" hangingPunct="0">
              <a:defRPr sz="2207">
                <a:solidFill>
                  <a:schemeClr val="tx1"/>
                </a:solidFill>
                <a:latin typeface="Times New Roman" panose="02020603050405020304" pitchFamily="18" charset="0"/>
              </a:defRPr>
            </a:lvl4pPr>
            <a:lvl5pPr marL="1891779" indent="-210198" eaLnBrk="0" hangingPunct="0">
              <a:defRPr sz="2207">
                <a:solidFill>
                  <a:schemeClr val="tx1"/>
                </a:solidFill>
                <a:latin typeface="Times New Roman" panose="02020603050405020304" pitchFamily="18" charset="0"/>
              </a:defRPr>
            </a:lvl5pPr>
            <a:lvl6pPr marL="2312175" indent="-210198" algn="ctr" eaLnBrk="0" fontAlgn="base" hangingPunct="0">
              <a:spcBef>
                <a:spcPct val="50000"/>
              </a:spcBef>
              <a:spcAft>
                <a:spcPct val="0"/>
              </a:spcAft>
              <a:defRPr sz="2207">
                <a:solidFill>
                  <a:schemeClr val="tx1"/>
                </a:solidFill>
                <a:latin typeface="Times New Roman" panose="02020603050405020304" pitchFamily="18" charset="0"/>
              </a:defRPr>
            </a:lvl6pPr>
            <a:lvl7pPr marL="2732570" indent="-210198" algn="ctr" eaLnBrk="0" fontAlgn="base" hangingPunct="0">
              <a:spcBef>
                <a:spcPct val="50000"/>
              </a:spcBef>
              <a:spcAft>
                <a:spcPct val="0"/>
              </a:spcAft>
              <a:defRPr sz="2207">
                <a:solidFill>
                  <a:schemeClr val="tx1"/>
                </a:solidFill>
                <a:latin typeface="Times New Roman" panose="02020603050405020304" pitchFamily="18" charset="0"/>
              </a:defRPr>
            </a:lvl7pPr>
            <a:lvl8pPr marL="3152966" indent="-210198" algn="ctr" eaLnBrk="0" fontAlgn="base" hangingPunct="0">
              <a:spcBef>
                <a:spcPct val="50000"/>
              </a:spcBef>
              <a:spcAft>
                <a:spcPct val="0"/>
              </a:spcAft>
              <a:defRPr sz="2207">
                <a:solidFill>
                  <a:schemeClr val="tx1"/>
                </a:solidFill>
                <a:latin typeface="Times New Roman" panose="02020603050405020304" pitchFamily="18" charset="0"/>
              </a:defRPr>
            </a:lvl8pPr>
            <a:lvl9pPr marL="3573361" indent="-210198" algn="ctr" eaLnBrk="0" fontAlgn="base" hangingPunct="0">
              <a:spcBef>
                <a:spcPct val="50000"/>
              </a:spcBef>
              <a:spcAft>
                <a:spcPct val="0"/>
              </a:spcAft>
              <a:defRPr sz="2207">
                <a:solidFill>
                  <a:schemeClr val="tx1"/>
                </a:solidFill>
                <a:latin typeface="Times New Roman" panose="02020603050405020304" pitchFamily="18" charset="0"/>
              </a:defRPr>
            </a:lvl9pPr>
          </a:lstStyle>
          <a:p>
            <a:pPr eaLnBrk="1" hangingPunct="1">
              <a:defRPr/>
            </a:pPr>
            <a:fld id="{01E25DAA-614B-4B0A-AEC2-1B49D47511F5}" type="slidenum">
              <a:rPr lang="en-GB" altLang="en-US" sz="1287">
                <a:latin typeface="Arial" panose="020B0604020202020204" pitchFamily="34" charset="0"/>
              </a:rPr>
              <a:pPr eaLnBrk="1" hangingPunct="1">
                <a:defRPr/>
              </a:pPr>
              <a:t>4</a:t>
            </a:fld>
            <a:endParaRPr lang="en-GB" altLang="en-US" sz="1287">
              <a:latin typeface="Arial" panose="020B0604020202020204" pitchFamily="34" charset="0"/>
            </a:endParaRPr>
          </a:p>
        </p:txBody>
      </p:sp>
      <p:sp>
        <p:nvSpPr>
          <p:cNvPr id="24581" name="Rectangle 2">
            <a:extLst>
              <a:ext uri="{FF2B5EF4-FFF2-40B4-BE49-F238E27FC236}">
                <a16:creationId xmlns:a16="http://schemas.microsoft.com/office/drawing/2014/main" id="{7AAFE7FE-DB61-4517-9B30-C5EE90DE5F55}"/>
              </a:ext>
            </a:extLst>
          </p:cNvPr>
          <p:cNvSpPr>
            <a:spLocks noGrp="1" noChangeArrowheads="1"/>
          </p:cNvSpPr>
          <p:nvPr>
            <p:ph type="title"/>
          </p:nvPr>
        </p:nvSpPr>
        <p:spPr>
          <a:xfrm>
            <a:off x="2508250" y="555626"/>
            <a:ext cx="7023100" cy="379413"/>
          </a:xfrm>
        </p:spPr>
        <p:txBody>
          <a:bodyPr>
            <a:normAutofit fontScale="90000"/>
          </a:bodyPr>
          <a:lstStyle/>
          <a:p>
            <a:pPr eaLnBrk="1" hangingPunct="1"/>
            <a:r>
              <a:rPr lang="sk-SK" altLang="en-US" dirty="0">
                <a:solidFill>
                  <a:schemeClr val="tx1"/>
                </a:solidFill>
              </a:rPr>
              <a:t>TOMUTO DNES POROZUMIEŠ</a:t>
            </a:r>
            <a:endParaRPr lang="en-GB" altLang="en-US" dirty="0">
              <a:solidFill>
                <a:schemeClr val="tx1"/>
              </a:solidFill>
            </a:endParaRPr>
          </a:p>
        </p:txBody>
      </p:sp>
      <p:sp>
        <p:nvSpPr>
          <p:cNvPr id="57350" name="Line 3">
            <a:extLst>
              <a:ext uri="{FF2B5EF4-FFF2-40B4-BE49-F238E27FC236}">
                <a16:creationId xmlns:a16="http://schemas.microsoft.com/office/drawing/2014/main" id="{F0BE627D-2382-42E1-854A-84B765D99687}"/>
              </a:ext>
            </a:extLst>
          </p:cNvPr>
          <p:cNvSpPr>
            <a:spLocks noChangeShapeType="1"/>
          </p:cNvSpPr>
          <p:nvPr/>
        </p:nvSpPr>
        <p:spPr bwMode="auto">
          <a:xfrm>
            <a:off x="3733800" y="1606550"/>
            <a:ext cx="0" cy="455453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51" name="Line 4">
            <a:extLst>
              <a:ext uri="{FF2B5EF4-FFF2-40B4-BE49-F238E27FC236}">
                <a16:creationId xmlns:a16="http://schemas.microsoft.com/office/drawing/2014/main" id="{2AD208A8-F77D-44BD-8E5E-B314C8614991}"/>
              </a:ext>
            </a:extLst>
          </p:cNvPr>
          <p:cNvSpPr>
            <a:spLocks noChangeShapeType="1"/>
          </p:cNvSpPr>
          <p:nvPr/>
        </p:nvSpPr>
        <p:spPr bwMode="auto">
          <a:xfrm>
            <a:off x="2438400" y="2378075"/>
            <a:ext cx="6858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pic>
        <p:nvPicPr>
          <p:cNvPr id="24584" name="Picture 5" descr="BLUE">
            <a:extLst>
              <a:ext uri="{FF2B5EF4-FFF2-40B4-BE49-F238E27FC236}">
                <a16:creationId xmlns:a16="http://schemas.microsoft.com/office/drawing/2014/main" id="{2BA2FC5E-6EC4-435A-A46C-411AFF8861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1" y="4479925"/>
            <a:ext cx="79216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Picture 6" descr="ORANGE">
            <a:extLst>
              <a:ext uri="{FF2B5EF4-FFF2-40B4-BE49-F238E27FC236}">
                <a16:creationId xmlns:a16="http://schemas.microsoft.com/office/drawing/2014/main" id="{388DB499-39B0-4ACB-B652-4ADE271D63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1" y="1536701"/>
            <a:ext cx="849313"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4" name="Line 7">
            <a:extLst>
              <a:ext uri="{FF2B5EF4-FFF2-40B4-BE49-F238E27FC236}">
                <a16:creationId xmlns:a16="http://schemas.microsoft.com/office/drawing/2014/main" id="{C3A0F58C-A41F-48C2-AA73-F49EA0E6B3C5}"/>
              </a:ext>
            </a:extLst>
          </p:cNvPr>
          <p:cNvSpPr>
            <a:spLocks noChangeShapeType="1"/>
          </p:cNvSpPr>
          <p:nvPr/>
        </p:nvSpPr>
        <p:spPr bwMode="auto">
          <a:xfrm>
            <a:off x="2514600" y="2378076"/>
            <a:ext cx="0" cy="3783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55" name="Line 8">
            <a:extLst>
              <a:ext uri="{FF2B5EF4-FFF2-40B4-BE49-F238E27FC236}">
                <a16:creationId xmlns:a16="http://schemas.microsoft.com/office/drawing/2014/main" id="{9179480A-88DA-4549-8955-181876E27583}"/>
              </a:ext>
            </a:extLst>
          </p:cNvPr>
          <p:cNvSpPr>
            <a:spLocks noChangeShapeType="1"/>
          </p:cNvSpPr>
          <p:nvPr/>
        </p:nvSpPr>
        <p:spPr bwMode="auto">
          <a:xfrm>
            <a:off x="2667000" y="2378076"/>
            <a:ext cx="0" cy="3783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pic>
        <p:nvPicPr>
          <p:cNvPr id="24588" name="Picture 9" descr="NFLAG_X">
            <a:extLst>
              <a:ext uri="{FF2B5EF4-FFF2-40B4-BE49-F238E27FC236}">
                <a16:creationId xmlns:a16="http://schemas.microsoft.com/office/drawing/2014/main" id="{1A29D247-D239-460F-8932-EDBA0F2856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1" y="2517776"/>
            <a:ext cx="7921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9" name="Picture 10" descr="NFLAG1ST">
            <a:extLst>
              <a:ext uri="{FF2B5EF4-FFF2-40B4-BE49-F238E27FC236}">
                <a16:creationId xmlns:a16="http://schemas.microsoft.com/office/drawing/2014/main" id="{FDBD3057-431A-41BF-9857-3940C4A2B8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1" y="3078164"/>
            <a:ext cx="792163"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8" name="Line 11">
            <a:extLst>
              <a:ext uri="{FF2B5EF4-FFF2-40B4-BE49-F238E27FC236}">
                <a16:creationId xmlns:a16="http://schemas.microsoft.com/office/drawing/2014/main" id="{AE338941-B3C6-4015-BCF1-85D4BFB221C3}"/>
              </a:ext>
            </a:extLst>
          </p:cNvPr>
          <p:cNvSpPr>
            <a:spLocks noChangeShapeType="1"/>
          </p:cNvSpPr>
          <p:nvPr/>
        </p:nvSpPr>
        <p:spPr bwMode="auto">
          <a:xfrm>
            <a:off x="4038600" y="2447926"/>
            <a:ext cx="0" cy="3713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pic>
        <p:nvPicPr>
          <p:cNvPr id="24591" name="Picture 12" descr="LASER1">
            <a:extLst>
              <a:ext uri="{FF2B5EF4-FFF2-40B4-BE49-F238E27FC236}">
                <a16:creationId xmlns:a16="http://schemas.microsoft.com/office/drawing/2014/main" id="{FD98B6A2-968E-447D-8231-E741D29D73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1" y="3078163"/>
            <a:ext cx="792163"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60" name="Line 13">
            <a:extLst>
              <a:ext uri="{FF2B5EF4-FFF2-40B4-BE49-F238E27FC236}">
                <a16:creationId xmlns:a16="http://schemas.microsoft.com/office/drawing/2014/main" id="{62DAE6A5-4410-4070-8BE0-40E062510684}"/>
              </a:ext>
            </a:extLst>
          </p:cNvPr>
          <p:cNvSpPr>
            <a:spLocks noChangeShapeType="1"/>
          </p:cNvSpPr>
          <p:nvPr/>
        </p:nvSpPr>
        <p:spPr bwMode="auto">
          <a:xfrm>
            <a:off x="3886200" y="2447926"/>
            <a:ext cx="0" cy="3713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61" name="Line 14">
            <a:extLst>
              <a:ext uri="{FF2B5EF4-FFF2-40B4-BE49-F238E27FC236}">
                <a16:creationId xmlns:a16="http://schemas.microsoft.com/office/drawing/2014/main" id="{F2252F69-873B-45A0-94D4-084A14A18423}"/>
              </a:ext>
            </a:extLst>
          </p:cNvPr>
          <p:cNvSpPr>
            <a:spLocks noChangeShapeType="1"/>
          </p:cNvSpPr>
          <p:nvPr/>
        </p:nvSpPr>
        <p:spPr bwMode="auto">
          <a:xfrm>
            <a:off x="5410200" y="2378076"/>
            <a:ext cx="0" cy="3713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62" name="Line 15">
            <a:extLst>
              <a:ext uri="{FF2B5EF4-FFF2-40B4-BE49-F238E27FC236}">
                <a16:creationId xmlns:a16="http://schemas.microsoft.com/office/drawing/2014/main" id="{28CEA285-327D-4CA8-8EBC-7EAFAC5850FE}"/>
              </a:ext>
            </a:extLst>
          </p:cNvPr>
          <p:cNvSpPr>
            <a:spLocks noChangeShapeType="1"/>
          </p:cNvSpPr>
          <p:nvPr/>
        </p:nvSpPr>
        <p:spPr bwMode="auto">
          <a:xfrm>
            <a:off x="5638800" y="2378076"/>
            <a:ext cx="0" cy="3713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63" name="Line 16">
            <a:extLst>
              <a:ext uri="{FF2B5EF4-FFF2-40B4-BE49-F238E27FC236}">
                <a16:creationId xmlns:a16="http://schemas.microsoft.com/office/drawing/2014/main" id="{FA7A8757-85B1-4B9A-8E6D-B10D54438D12}"/>
              </a:ext>
            </a:extLst>
          </p:cNvPr>
          <p:cNvSpPr>
            <a:spLocks noChangeShapeType="1"/>
          </p:cNvSpPr>
          <p:nvPr/>
        </p:nvSpPr>
        <p:spPr bwMode="auto">
          <a:xfrm>
            <a:off x="5867400" y="2378076"/>
            <a:ext cx="0" cy="3713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64" name="Line 17">
            <a:extLst>
              <a:ext uri="{FF2B5EF4-FFF2-40B4-BE49-F238E27FC236}">
                <a16:creationId xmlns:a16="http://schemas.microsoft.com/office/drawing/2014/main" id="{D026184E-9B87-42C4-9235-922D19D50384}"/>
              </a:ext>
            </a:extLst>
          </p:cNvPr>
          <p:cNvSpPr>
            <a:spLocks noChangeShapeType="1"/>
          </p:cNvSpPr>
          <p:nvPr/>
        </p:nvSpPr>
        <p:spPr bwMode="auto">
          <a:xfrm>
            <a:off x="6096000" y="2378076"/>
            <a:ext cx="0" cy="3783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65" name="Line 18">
            <a:extLst>
              <a:ext uri="{FF2B5EF4-FFF2-40B4-BE49-F238E27FC236}">
                <a16:creationId xmlns:a16="http://schemas.microsoft.com/office/drawing/2014/main" id="{0B6C562A-4167-4F73-8058-0806E10BE2A2}"/>
              </a:ext>
            </a:extLst>
          </p:cNvPr>
          <p:cNvSpPr>
            <a:spLocks noChangeShapeType="1"/>
          </p:cNvSpPr>
          <p:nvPr/>
        </p:nvSpPr>
        <p:spPr bwMode="auto">
          <a:xfrm>
            <a:off x="8686800" y="2378076"/>
            <a:ext cx="0" cy="36433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66" name="Line 19">
            <a:extLst>
              <a:ext uri="{FF2B5EF4-FFF2-40B4-BE49-F238E27FC236}">
                <a16:creationId xmlns:a16="http://schemas.microsoft.com/office/drawing/2014/main" id="{CE47A86D-10F4-4129-8F09-43A0A0B65974}"/>
              </a:ext>
            </a:extLst>
          </p:cNvPr>
          <p:cNvSpPr>
            <a:spLocks noChangeShapeType="1"/>
          </p:cNvSpPr>
          <p:nvPr/>
        </p:nvSpPr>
        <p:spPr bwMode="auto">
          <a:xfrm>
            <a:off x="8839200" y="2378076"/>
            <a:ext cx="0" cy="3573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pic>
        <p:nvPicPr>
          <p:cNvPr id="24599" name="Picture 20" descr="420">
            <a:extLst>
              <a:ext uri="{FF2B5EF4-FFF2-40B4-BE49-F238E27FC236}">
                <a16:creationId xmlns:a16="http://schemas.microsoft.com/office/drawing/2014/main" id="{07AF324D-85F5-4AE4-8272-3B2DBAC937F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1" y="2517775"/>
            <a:ext cx="792163"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0" name="Picture 21" descr="NFLAG_P">
            <a:extLst>
              <a:ext uri="{FF2B5EF4-FFF2-40B4-BE49-F238E27FC236}">
                <a16:creationId xmlns:a16="http://schemas.microsoft.com/office/drawing/2014/main" id="{AA12B585-B596-4300-B20B-8596E50D4EF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10201" y="2517775"/>
            <a:ext cx="79216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1" name="Picture 22" descr="NFLAG_I">
            <a:extLst>
              <a:ext uri="{FF2B5EF4-FFF2-40B4-BE49-F238E27FC236}">
                <a16:creationId xmlns:a16="http://schemas.microsoft.com/office/drawing/2014/main" id="{8AD5E84D-BC7A-4E77-B113-7D05991E234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38801" y="3078164"/>
            <a:ext cx="792163"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2" name="Picture 23" descr="NFLAG_Z">
            <a:extLst>
              <a:ext uri="{FF2B5EF4-FFF2-40B4-BE49-F238E27FC236}">
                <a16:creationId xmlns:a16="http://schemas.microsoft.com/office/drawing/2014/main" id="{75D4BD1D-80C2-4CD2-923A-C7723938D76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67401" y="3638551"/>
            <a:ext cx="792163"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3" name="Picture 24" descr="BLACK">
            <a:extLst>
              <a:ext uri="{FF2B5EF4-FFF2-40B4-BE49-F238E27FC236}">
                <a16:creationId xmlns:a16="http://schemas.microsoft.com/office/drawing/2014/main" id="{580EF15D-1E75-4C4B-AFB0-78D195FD802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096001" y="4200526"/>
            <a:ext cx="792163"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4" name="Picture 25" descr="NFLAG_N">
            <a:extLst>
              <a:ext uri="{FF2B5EF4-FFF2-40B4-BE49-F238E27FC236}">
                <a16:creationId xmlns:a16="http://schemas.microsoft.com/office/drawing/2014/main" id="{68A58545-EBE0-49B8-85B4-2798B55B2DC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86801" y="2517776"/>
            <a:ext cx="792163"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5" name="Picture 26" descr="NFLAGCDE">
            <a:extLst>
              <a:ext uri="{FF2B5EF4-FFF2-40B4-BE49-F238E27FC236}">
                <a16:creationId xmlns:a16="http://schemas.microsoft.com/office/drawing/2014/main" id="{F9242B2E-EEDD-490D-B91D-55E781B6461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818564" y="3148014"/>
            <a:ext cx="1468437"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74" name="Line 27">
            <a:extLst>
              <a:ext uri="{FF2B5EF4-FFF2-40B4-BE49-F238E27FC236}">
                <a16:creationId xmlns:a16="http://schemas.microsoft.com/office/drawing/2014/main" id="{4CA93A6E-5C9F-49C7-98DA-E34D34089A94}"/>
              </a:ext>
            </a:extLst>
          </p:cNvPr>
          <p:cNvSpPr>
            <a:spLocks noChangeShapeType="1"/>
          </p:cNvSpPr>
          <p:nvPr/>
        </p:nvSpPr>
        <p:spPr bwMode="auto">
          <a:xfrm>
            <a:off x="7239000" y="2378076"/>
            <a:ext cx="0" cy="3783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75" name="Line 28">
            <a:extLst>
              <a:ext uri="{FF2B5EF4-FFF2-40B4-BE49-F238E27FC236}">
                <a16:creationId xmlns:a16="http://schemas.microsoft.com/office/drawing/2014/main" id="{D70C8E38-7CE0-4809-88E9-FC0E3BBC156F}"/>
              </a:ext>
            </a:extLst>
          </p:cNvPr>
          <p:cNvSpPr>
            <a:spLocks noChangeShapeType="1"/>
          </p:cNvSpPr>
          <p:nvPr/>
        </p:nvSpPr>
        <p:spPr bwMode="auto">
          <a:xfrm>
            <a:off x="7391400" y="2378076"/>
            <a:ext cx="0" cy="3783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76" name="Line 29">
            <a:extLst>
              <a:ext uri="{FF2B5EF4-FFF2-40B4-BE49-F238E27FC236}">
                <a16:creationId xmlns:a16="http://schemas.microsoft.com/office/drawing/2014/main" id="{49503208-246D-40E9-AF6E-B97D19623D78}"/>
              </a:ext>
            </a:extLst>
          </p:cNvPr>
          <p:cNvSpPr>
            <a:spLocks noChangeShapeType="1"/>
          </p:cNvSpPr>
          <p:nvPr/>
        </p:nvSpPr>
        <p:spPr bwMode="auto">
          <a:xfrm>
            <a:off x="7620000" y="2378076"/>
            <a:ext cx="0" cy="3783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sp>
        <p:nvSpPr>
          <p:cNvPr id="57377" name="Line 30">
            <a:extLst>
              <a:ext uri="{FF2B5EF4-FFF2-40B4-BE49-F238E27FC236}">
                <a16:creationId xmlns:a16="http://schemas.microsoft.com/office/drawing/2014/main" id="{6538C504-181E-44B2-8E57-4B8E94ACB85F}"/>
              </a:ext>
            </a:extLst>
          </p:cNvPr>
          <p:cNvSpPr>
            <a:spLocks noChangeShapeType="1"/>
          </p:cNvSpPr>
          <p:nvPr/>
        </p:nvSpPr>
        <p:spPr bwMode="auto">
          <a:xfrm>
            <a:off x="7772400" y="2378076"/>
            <a:ext cx="0" cy="3713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2207"/>
          </a:p>
        </p:txBody>
      </p:sp>
      <p:pic>
        <p:nvPicPr>
          <p:cNvPr id="24610" name="Picture 31" descr="NFLAG_S">
            <a:extLst>
              <a:ext uri="{FF2B5EF4-FFF2-40B4-BE49-F238E27FC236}">
                <a16:creationId xmlns:a16="http://schemas.microsoft.com/office/drawing/2014/main" id="{9E138715-A56B-40E7-A531-5DB922363F2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39001" y="2587626"/>
            <a:ext cx="79851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11" name="Picture 32" descr="NFLAG_L">
            <a:extLst>
              <a:ext uri="{FF2B5EF4-FFF2-40B4-BE49-F238E27FC236}">
                <a16:creationId xmlns:a16="http://schemas.microsoft.com/office/drawing/2014/main" id="{491B5C17-7DE0-4861-AEC7-0D6F91E6285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391400" y="3219451"/>
            <a:ext cx="795338"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12" name="Picture 33" descr="NFLAG_Y">
            <a:extLst>
              <a:ext uri="{FF2B5EF4-FFF2-40B4-BE49-F238E27FC236}">
                <a16:creationId xmlns:a16="http://schemas.microsoft.com/office/drawing/2014/main" id="{4ABDA217-632D-4E1A-B29C-85493106D633}"/>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620001" y="3849688"/>
            <a:ext cx="79216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81" name="Text Box 34">
            <a:extLst>
              <a:ext uri="{FF2B5EF4-FFF2-40B4-BE49-F238E27FC236}">
                <a16:creationId xmlns:a16="http://schemas.microsoft.com/office/drawing/2014/main" id="{78957DFD-ABBB-4D78-A7FF-ECBD91D1B34D}"/>
              </a:ext>
            </a:extLst>
          </p:cNvPr>
          <p:cNvSpPr txBox="1">
            <a:spLocks noChangeArrowheads="1"/>
          </p:cNvSpPr>
          <p:nvPr/>
        </p:nvSpPr>
        <p:spPr bwMode="auto">
          <a:xfrm>
            <a:off x="4957764" y="1466850"/>
            <a:ext cx="49037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400">
                <a:solidFill>
                  <a:schemeClr val="tx1"/>
                </a:solidFill>
                <a:latin typeface="Times New Roman" panose="02020603050405020304" pitchFamily="18" charset="0"/>
              </a:defRPr>
            </a:lvl9pPr>
          </a:lstStyle>
          <a:p>
            <a:pPr eaLnBrk="1" hangingPunct="1">
              <a:defRPr/>
            </a:pPr>
            <a:r>
              <a:rPr lang="en-GB" altLang="en-US" sz="2207">
                <a:latin typeface="Arial" panose="020B0604020202020204" pitchFamily="34" charset="0"/>
              </a:rPr>
              <a:t>Minimum– 60cm x 90cm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0268F0DF-A85D-4CD9-9DDC-DC3AEC615E9E}"/>
              </a:ext>
            </a:extLst>
          </p:cNvPr>
          <p:cNvSpPr>
            <a:spLocks noGrp="1" noChangeArrowheads="1"/>
          </p:cNvSpPr>
          <p:nvPr>
            <p:ph type="title"/>
          </p:nvPr>
        </p:nvSpPr>
        <p:spPr/>
        <p:txBody>
          <a:bodyPr/>
          <a:lstStyle/>
          <a:p>
            <a:pPr eaLnBrk="1" hangingPunct="1"/>
            <a:r>
              <a:rPr lang="sk-SK" altLang="en-US"/>
              <a:t>TEST 2. deň</a:t>
            </a:r>
          </a:p>
        </p:txBody>
      </p:sp>
      <p:sp>
        <p:nvSpPr>
          <p:cNvPr id="19459" name="Rectangle 3">
            <a:extLst>
              <a:ext uri="{FF2B5EF4-FFF2-40B4-BE49-F238E27FC236}">
                <a16:creationId xmlns:a16="http://schemas.microsoft.com/office/drawing/2014/main" id="{975A6536-FCBC-491B-BF9D-A92D1BB5BBDF}"/>
              </a:ext>
            </a:extLst>
          </p:cNvPr>
          <p:cNvSpPr>
            <a:spLocks noGrp="1" noChangeArrowheads="1"/>
          </p:cNvSpPr>
          <p:nvPr>
            <p:ph type="body" idx="1"/>
          </p:nvPr>
        </p:nvSpPr>
        <p:spPr>
          <a:xfrm>
            <a:off x="2209800" y="1676400"/>
            <a:ext cx="7772400" cy="4419600"/>
          </a:xfrm>
        </p:spPr>
        <p:txBody>
          <a:bodyPr/>
          <a:lstStyle/>
          <a:p>
            <a:pPr eaLnBrk="1" hangingPunct="1">
              <a:buFontTx/>
              <a:buNone/>
            </a:pPr>
            <a:r>
              <a:rPr lang="sk-SK" altLang="en-US"/>
              <a:t>SKUPINA A</a:t>
            </a:r>
          </a:p>
          <a:p>
            <a:pPr eaLnBrk="1" hangingPunct="1"/>
            <a:r>
              <a:rPr lang="sk-SK" altLang="en-US"/>
              <a:t>Napíš bez pomoci na papier definíciu </a:t>
            </a:r>
          </a:p>
          <a:p>
            <a:pPr eaLnBrk="1" hangingPunct="1">
              <a:buFontTx/>
              <a:buNone/>
            </a:pPr>
            <a:endParaRPr lang="sk-SK" altLang="en-US"/>
          </a:p>
          <a:p>
            <a:pPr eaLnBrk="1" hangingPunct="1">
              <a:buFontTx/>
              <a:buNone/>
            </a:pPr>
            <a:endParaRPr lang="sk-SK" altLang="en-US"/>
          </a:p>
          <a:p>
            <a:pPr eaLnBrk="1" hangingPunct="1">
              <a:buFontTx/>
              <a:buNone/>
            </a:pPr>
            <a:r>
              <a:rPr lang="sk-SK" altLang="en-US"/>
              <a:t>SKUPINA B</a:t>
            </a:r>
          </a:p>
          <a:p>
            <a:pPr eaLnBrk="1" hangingPunct="1"/>
            <a:r>
              <a:rPr lang="sk-SK" altLang="en-US"/>
              <a:t>Napíš bez pomoci na papier definíciu </a:t>
            </a:r>
            <a:br>
              <a:rPr lang="sk-SK" altLang="en-US"/>
            </a:br>
            <a:endParaRPr lang="sk-SK" altLang="en-US"/>
          </a:p>
        </p:txBody>
      </p:sp>
      <p:sp>
        <p:nvSpPr>
          <p:cNvPr id="4" name="BlokTextu 3">
            <a:extLst>
              <a:ext uri="{FF2B5EF4-FFF2-40B4-BE49-F238E27FC236}">
                <a16:creationId xmlns:a16="http://schemas.microsoft.com/office/drawing/2014/main" id="{232BF802-A7D7-4EE8-8D7F-25F54C37E4D2}"/>
              </a:ext>
            </a:extLst>
          </p:cNvPr>
          <p:cNvSpPr txBox="1"/>
          <p:nvPr/>
        </p:nvSpPr>
        <p:spPr>
          <a:xfrm>
            <a:off x="4738688" y="2857501"/>
            <a:ext cx="4214812" cy="646113"/>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eaLnBrk="1" hangingPunct="1">
              <a:defRPr/>
            </a:pPr>
            <a:r>
              <a:rPr lang="sk-SK" sz="3600" dirty="0">
                <a:solidFill>
                  <a:schemeClr val="bg1"/>
                </a:solidFill>
              </a:rPr>
              <a:t>„ </a:t>
            </a:r>
            <a:r>
              <a:rPr lang="sk-SK" sz="3600" b="1" i="1" dirty="0"/>
              <a:t>Okruh </a:t>
            </a:r>
            <a:r>
              <a:rPr lang="sk-SK" sz="3600" dirty="0">
                <a:solidFill>
                  <a:schemeClr val="bg1"/>
                </a:solidFill>
              </a:rPr>
              <a:t>“</a:t>
            </a:r>
          </a:p>
        </p:txBody>
      </p:sp>
      <p:sp>
        <p:nvSpPr>
          <p:cNvPr id="6" name="BlokTextu 5">
            <a:extLst>
              <a:ext uri="{FF2B5EF4-FFF2-40B4-BE49-F238E27FC236}">
                <a16:creationId xmlns:a16="http://schemas.microsoft.com/office/drawing/2014/main" id="{570CCE12-D634-4754-9C17-539415ABAD16}"/>
              </a:ext>
            </a:extLst>
          </p:cNvPr>
          <p:cNvSpPr txBox="1"/>
          <p:nvPr/>
        </p:nvSpPr>
        <p:spPr>
          <a:xfrm>
            <a:off x="3452813" y="5286376"/>
            <a:ext cx="5072062" cy="646113"/>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defPPr>
              <a:defRPr lang="sk-SK"/>
            </a:defPPr>
            <a:lvl1pPr algn="ctr" eaLnBrk="1" hangingPunct="1">
              <a:defRPr sz="3600">
                <a:solidFill>
                  <a:schemeClr val="tx1"/>
                </a:solidFill>
              </a:defRPr>
            </a:lvl1pPr>
          </a:lstStyle>
          <a:p>
            <a:pPr>
              <a:defRPr/>
            </a:pPr>
            <a:r>
              <a:rPr lang="sk-SK" dirty="0"/>
              <a:t> „</a:t>
            </a:r>
            <a:r>
              <a:rPr lang="sk-SK" b="1" i="1" dirty="0">
                <a:solidFill>
                  <a:schemeClr val="lt1"/>
                </a:solidFill>
              </a:rPr>
              <a:t>Závetrie a návetrie </a:t>
            </a:r>
            <a:r>
              <a:rPr lang="sk-SK"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8" presetClass="emph" presetSubtype="0" fill="hold" grpId="1" nodeType="withEffect">
                                  <p:stCondLst>
                                    <p:cond delay="0"/>
                                  </p:stCondLst>
                                  <p:childTnLst>
                                    <p:animRot by="43200000">
                                      <p:cBhvr>
                                        <p:cTn id="14" dur="1000" fill="hold"/>
                                        <p:tgtEl>
                                          <p:spTgt spid="4"/>
                                        </p:tgtEl>
                                        <p:attrNameLst>
                                          <p:attrName>r</p:attrName>
                                        </p:attrNameLst>
                                      </p:cBhvr>
                                    </p:animRot>
                                  </p:childTnLst>
                                </p:cTn>
                              </p:par>
                              <p:par>
                                <p:cTn id="15" presetID="8" presetClass="emph" presetSubtype="0" fill="hold" grpId="1" nodeType="withEffect">
                                  <p:stCondLst>
                                    <p:cond delay="0"/>
                                  </p:stCondLst>
                                  <p:childTnLst>
                                    <p:animRot by="43200000">
                                      <p:cBhvr>
                                        <p:cTn id="16" dur="1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animBg="1"/>
      <p:bldP spid="6" grpId="1" animBg="1"/>
    </p:bldLst>
  </p:timing>
</p:sld>
</file>

<file path=ppt/theme/theme1.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465</Words>
  <Application>Microsoft Office PowerPoint</Application>
  <PresentationFormat>Širokouhlá</PresentationFormat>
  <Paragraphs>89</Paragraphs>
  <Slides>5</Slides>
  <Notes>3</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5</vt:i4>
      </vt:variant>
    </vt:vector>
  </HeadingPairs>
  <TitlesOfParts>
    <vt:vector size="9" baseType="lpstr">
      <vt:lpstr>Arial</vt:lpstr>
      <vt:lpstr>Calibri</vt:lpstr>
      <vt:lpstr>Calibri Light</vt:lpstr>
      <vt:lpstr>Motív balíka Office</vt:lpstr>
      <vt:lpstr>  Dušan Vanický</vt:lpstr>
      <vt:lpstr>Prezentácia programu PowerPoint</vt:lpstr>
      <vt:lpstr>Prezentácia programu PowerPoint</vt:lpstr>
      <vt:lpstr>TOMUTO DNES POROZUMIEŠ</vt:lpstr>
      <vt:lpstr>TEST 2. deň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Dusan Vanicky</dc:creator>
  <cp:lastModifiedBy>Dusan Vanicky</cp:lastModifiedBy>
  <cp:revision>2</cp:revision>
  <dcterms:created xsi:type="dcterms:W3CDTF">2019-04-01T12:37:58Z</dcterms:created>
  <dcterms:modified xsi:type="dcterms:W3CDTF">2019-04-01T13:47:12Z</dcterms:modified>
</cp:coreProperties>
</file>